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74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A5D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2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12386" y="2010168"/>
            <a:ext cx="5966459" cy="4636008"/>
          </a:xfrm>
          <a:custGeom>
            <a:avLst/>
            <a:gdLst/>
            <a:ahLst/>
            <a:cxnLst/>
            <a:rect l="l" t="t" r="r" b="b"/>
            <a:pathLst>
              <a:path w="5966459" h="4636008">
                <a:moveTo>
                  <a:pt x="0" y="0"/>
                </a:moveTo>
                <a:lnTo>
                  <a:pt x="5966459" y="0"/>
                </a:lnTo>
                <a:lnTo>
                  <a:pt x="5966459" y="4636008"/>
                </a:lnTo>
                <a:lnTo>
                  <a:pt x="0" y="4636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4697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/>
        </p:nvSpPr>
        <p:spPr>
          <a:xfrm>
            <a:off x="6026150" y="2336800"/>
            <a:ext cx="4425950" cy="36576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2"/>
          <p:cNvSpPr txBox="1"/>
          <p:nvPr/>
        </p:nvSpPr>
        <p:spPr>
          <a:xfrm>
            <a:off x="6635750" y="2870200"/>
            <a:ext cx="3169285" cy="3048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sz="255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CSR</a:t>
            </a:r>
            <a:endParaRPr sz="2550" dirty="0">
              <a:solidFill>
                <a:schemeClr val="bg1"/>
              </a:solidFill>
              <a:latin typeface="Myriad Pro Light"/>
              <a:cs typeface="Myriad Pro Light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  <a:spcBef>
                <a:spcPts val="32"/>
              </a:spcBef>
            </a:pPr>
            <a:endParaRPr sz="1400" dirty="0">
              <a:solidFill>
                <a:schemeClr val="bg1"/>
              </a:solidFill>
            </a:endParaRPr>
          </a:p>
          <a:p>
            <a:pPr marL="632460" marR="632460" indent="-635" algn="ctr">
              <a:lnSpc>
                <a:spcPts val="2140"/>
              </a:lnSpc>
            </a:pP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CS/</a:t>
            </a:r>
            <a:r>
              <a:rPr sz="2200" spc="-12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</a:t>
            </a:r>
            <a:r>
              <a:rPr sz="220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r</a:t>
            </a: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ainee meetings</a:t>
            </a:r>
            <a:r>
              <a:rPr sz="2200" spc="-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a</a:t>
            </a:r>
            <a:r>
              <a:rPr sz="220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200" spc="-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tion</a:t>
            </a:r>
            <a:r>
              <a:rPr sz="2200" spc="-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planning</a:t>
            </a: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100"/>
              </a:lnSpc>
              <a:spcBef>
                <a:spcPts val="18"/>
              </a:spcBef>
            </a:pPr>
            <a:endParaRPr sz="1100" dirty="0">
              <a:solidFill>
                <a:schemeClr val="bg1"/>
              </a:solidFill>
            </a:endParaRPr>
          </a:p>
          <a:p>
            <a:pPr marL="0" algn="ctr">
              <a:lnSpc>
                <a:spcPct val="100000"/>
              </a:lnSpc>
            </a:pPr>
            <a:r>
              <a:rPr sz="235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urriculum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G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uide</a:t>
            </a: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sz="235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onfiden</a:t>
            </a:r>
            <a:r>
              <a:rPr sz="2350" spc="-2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e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R</a:t>
            </a:r>
            <a:r>
              <a:rPr sz="2350" spc="-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a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ting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S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cale</a:t>
            </a:r>
            <a:endParaRPr sz="2350" dirty="0">
              <a:solidFill>
                <a:schemeClr val="bg1"/>
              </a:solidFill>
              <a:latin typeface="Myriad Pro Light"/>
              <a:cs typeface="Myriad Pro Light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311150" y="1955800"/>
            <a:ext cx="6858000" cy="7620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Super-Condensed GP Curriculum Guide</a:t>
            </a:r>
          </a:p>
          <a:p>
            <a:pPr marL="12700">
              <a:lnSpc>
                <a:spcPct val="100000"/>
              </a:lnSpc>
            </a:pPr>
            <a:r>
              <a:rPr lang="en-US" sz="24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                 </a:t>
            </a:r>
            <a:r>
              <a:rPr lang="en-US" sz="12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Courtesy of South East Scotland 2013 </a:t>
            </a: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yriad Pro Light"/>
              <a:cs typeface="Myriad Pro Light"/>
            </a:endParaRPr>
          </a:p>
        </p:txBody>
      </p:sp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702550" y="584200"/>
            <a:ext cx="24384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34950" y="1193800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91C9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893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E28C05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11150" y="3098800"/>
            <a:ext cx="5943600" cy="2209800"/>
          </a:xfrm>
          <a:prstGeom prst="roundRect">
            <a:avLst/>
          </a:prstGeom>
          <a:solidFill>
            <a:srgbClr val="A00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85445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800" spc="-18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4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800" spc="-185" dirty="0" smtClean="0">
                <a:solidFill>
                  <a:srgbClr val="FFFFFF"/>
                </a:solidFill>
                <a:latin typeface="Arial"/>
                <a:cs typeface="Arial"/>
              </a:rPr>
              <a:t>cc</a:t>
            </a:r>
            <a:r>
              <a:rPr lang="en-US" sz="280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80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280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80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2800" spc="15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80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spc="15" dirty="0" smtClean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lang="en-US" sz="280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800" spc="-35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280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800" spc="-5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n-US" sz="2800" spc="-45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n-US" sz="280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80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280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280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993140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4063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68976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97053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2512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53206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37435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65512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9358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19999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4474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71027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5079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9398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618733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43477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68222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9" name="object 19"/>
          <p:cNvGraphicFramePr>
            <a:graphicFrameLocks noGrp="1"/>
          </p:cNvGraphicFramePr>
          <p:nvPr/>
        </p:nvGraphicFramePr>
        <p:xfrm>
          <a:off x="457200" y="709205"/>
          <a:ext cx="9771254" cy="61041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3"/>
                <a:gridCol w="308541"/>
                <a:gridCol w="308546"/>
              </a:tblGrid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609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of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immedi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taining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essional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oach in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setting and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all times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the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is inapp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use of A&amp;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other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Liaison with G</a:t>
                      </a:r>
                      <a:r>
                        <a:rPr sz="1150" spc="-16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nurse 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ethnic/cultu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fa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 on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t/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dults with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ncapaci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orney/DNARs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 keepin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appea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sudden 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alue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Child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issues – 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tific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and inclusion of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7822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Notifiable diseases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3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438601">
                <a:tc>
                  <a:txBody>
                    <a:bodyPr/>
                    <a:lstStyle/>
                    <a:p>
                      <a:pPr marL="173355" marR="145415">
                        <a:lnSpc>
                          <a:spcPct val="101400"/>
                        </a:lnSpc>
                      </a:pPr>
                      <a:r>
                        <a:rPr sz="1150" spc="-7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of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elf - finding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and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7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dum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emotions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time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dealing with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 and challen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case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 and 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F4D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476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3060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earning </a:t>
            </a:r>
            <a:r>
              <a:rPr sz="1200" b="1" spc="-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3060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 dirty="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 dirty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 dirty="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210288" y="3181076"/>
            <a:ext cx="4473769" cy="37107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307001" y="3277789"/>
            <a:ext cx="4108450" cy="3347631"/>
          </a:xfrm>
          <a:custGeom>
            <a:avLst/>
            <a:gdLst/>
            <a:ahLst/>
            <a:cxnLst/>
            <a:rect l="l" t="t" r="r" b="b"/>
            <a:pathLst>
              <a:path w="4108450" h="3347631">
                <a:moveTo>
                  <a:pt x="2054225" y="0"/>
                </a:moveTo>
                <a:lnTo>
                  <a:pt x="1885746" y="5548"/>
                </a:lnTo>
                <a:lnTo>
                  <a:pt x="1721019" y="21907"/>
                </a:lnTo>
                <a:lnTo>
                  <a:pt x="1560571" y="48645"/>
                </a:lnTo>
                <a:lnTo>
                  <a:pt x="1404931" y="85331"/>
                </a:lnTo>
                <a:lnTo>
                  <a:pt x="1254628" y="131536"/>
                </a:lnTo>
                <a:lnTo>
                  <a:pt x="1110190" y="186827"/>
                </a:lnTo>
                <a:lnTo>
                  <a:pt x="972147" y="250774"/>
                </a:lnTo>
                <a:lnTo>
                  <a:pt x="841026" y="322947"/>
                </a:lnTo>
                <a:lnTo>
                  <a:pt x="717357" y="402915"/>
                </a:lnTo>
                <a:lnTo>
                  <a:pt x="601668" y="490246"/>
                </a:lnTo>
                <a:lnTo>
                  <a:pt x="494488" y="584511"/>
                </a:lnTo>
                <a:lnTo>
                  <a:pt x="396346" y="685278"/>
                </a:lnTo>
                <a:lnTo>
                  <a:pt x="307770" y="792117"/>
                </a:lnTo>
                <a:lnTo>
                  <a:pt x="229289" y="904597"/>
                </a:lnTo>
                <a:lnTo>
                  <a:pt x="161431" y="1022286"/>
                </a:lnTo>
                <a:lnTo>
                  <a:pt x="104725" y="1144755"/>
                </a:lnTo>
                <a:lnTo>
                  <a:pt x="59701" y="1271573"/>
                </a:lnTo>
                <a:lnTo>
                  <a:pt x="26886" y="1402308"/>
                </a:lnTo>
                <a:lnTo>
                  <a:pt x="6809" y="1536530"/>
                </a:lnTo>
                <a:lnTo>
                  <a:pt x="0" y="1673809"/>
                </a:lnTo>
                <a:lnTo>
                  <a:pt x="6809" y="1811089"/>
                </a:lnTo>
                <a:lnTo>
                  <a:pt x="26886" y="1945313"/>
                </a:lnTo>
                <a:lnTo>
                  <a:pt x="59701" y="2076050"/>
                </a:lnTo>
                <a:lnTo>
                  <a:pt x="104725" y="2202868"/>
                </a:lnTo>
                <a:lnTo>
                  <a:pt x="161431" y="2325339"/>
                </a:lnTo>
                <a:lnTo>
                  <a:pt x="229289" y="2443029"/>
                </a:lnTo>
                <a:lnTo>
                  <a:pt x="307770" y="2555510"/>
                </a:lnTo>
                <a:lnTo>
                  <a:pt x="396346" y="2662349"/>
                </a:lnTo>
                <a:lnTo>
                  <a:pt x="494488" y="2763117"/>
                </a:lnTo>
                <a:lnTo>
                  <a:pt x="601668" y="2857382"/>
                </a:lnTo>
                <a:lnTo>
                  <a:pt x="717357" y="2944714"/>
                </a:lnTo>
                <a:lnTo>
                  <a:pt x="841026" y="3024682"/>
                </a:lnTo>
                <a:lnTo>
                  <a:pt x="972147" y="3096855"/>
                </a:lnTo>
                <a:lnTo>
                  <a:pt x="1110190" y="3160803"/>
                </a:lnTo>
                <a:lnTo>
                  <a:pt x="1254628" y="3216094"/>
                </a:lnTo>
                <a:lnTo>
                  <a:pt x="1404931" y="3262299"/>
                </a:lnTo>
                <a:lnTo>
                  <a:pt x="1560571" y="3298985"/>
                </a:lnTo>
                <a:lnTo>
                  <a:pt x="1721019" y="3325723"/>
                </a:lnTo>
                <a:lnTo>
                  <a:pt x="1885746" y="3342082"/>
                </a:lnTo>
                <a:lnTo>
                  <a:pt x="2054225" y="3347631"/>
                </a:lnTo>
                <a:lnTo>
                  <a:pt x="2222701" y="3342082"/>
                </a:lnTo>
                <a:lnTo>
                  <a:pt x="2387427" y="3325723"/>
                </a:lnTo>
                <a:lnTo>
                  <a:pt x="2547874" y="3298985"/>
                </a:lnTo>
                <a:lnTo>
                  <a:pt x="2703513" y="3262299"/>
                </a:lnTo>
                <a:lnTo>
                  <a:pt x="2853816" y="3216094"/>
                </a:lnTo>
                <a:lnTo>
                  <a:pt x="2998253" y="3160803"/>
                </a:lnTo>
                <a:lnTo>
                  <a:pt x="3136297" y="3096855"/>
                </a:lnTo>
                <a:lnTo>
                  <a:pt x="3267417" y="3024682"/>
                </a:lnTo>
                <a:lnTo>
                  <a:pt x="3391087" y="2944714"/>
                </a:lnTo>
                <a:lnTo>
                  <a:pt x="3506776" y="2857382"/>
                </a:lnTo>
                <a:lnTo>
                  <a:pt x="3613956" y="2763117"/>
                </a:lnTo>
                <a:lnTo>
                  <a:pt x="3712099" y="2662349"/>
                </a:lnTo>
                <a:lnTo>
                  <a:pt x="3800676" y="2555510"/>
                </a:lnTo>
                <a:lnTo>
                  <a:pt x="3879158" y="2443029"/>
                </a:lnTo>
                <a:lnTo>
                  <a:pt x="3947016" y="2325339"/>
                </a:lnTo>
                <a:lnTo>
                  <a:pt x="4003722" y="2202868"/>
                </a:lnTo>
                <a:lnTo>
                  <a:pt x="4048747" y="2076050"/>
                </a:lnTo>
                <a:lnTo>
                  <a:pt x="4081563" y="1945313"/>
                </a:lnTo>
                <a:lnTo>
                  <a:pt x="4101640" y="1811089"/>
                </a:lnTo>
                <a:lnTo>
                  <a:pt x="4108450" y="1673809"/>
                </a:lnTo>
                <a:lnTo>
                  <a:pt x="4101640" y="1536530"/>
                </a:lnTo>
                <a:lnTo>
                  <a:pt x="4081563" y="1402308"/>
                </a:lnTo>
                <a:lnTo>
                  <a:pt x="4048747" y="1271573"/>
                </a:lnTo>
                <a:lnTo>
                  <a:pt x="4003722" y="1144755"/>
                </a:lnTo>
                <a:lnTo>
                  <a:pt x="3947016" y="1022286"/>
                </a:lnTo>
                <a:lnTo>
                  <a:pt x="3879158" y="904597"/>
                </a:lnTo>
                <a:lnTo>
                  <a:pt x="3800676" y="792117"/>
                </a:lnTo>
                <a:lnTo>
                  <a:pt x="3712099" y="685278"/>
                </a:lnTo>
                <a:lnTo>
                  <a:pt x="3613956" y="584511"/>
                </a:lnTo>
                <a:lnTo>
                  <a:pt x="3506776" y="490246"/>
                </a:lnTo>
                <a:lnTo>
                  <a:pt x="3391087" y="402915"/>
                </a:lnTo>
                <a:lnTo>
                  <a:pt x="3267417" y="322947"/>
                </a:lnTo>
                <a:lnTo>
                  <a:pt x="3136297" y="250774"/>
                </a:lnTo>
                <a:lnTo>
                  <a:pt x="2998253" y="186827"/>
                </a:lnTo>
                <a:lnTo>
                  <a:pt x="2853816" y="131536"/>
                </a:lnTo>
                <a:lnTo>
                  <a:pt x="2703513" y="85331"/>
                </a:lnTo>
                <a:lnTo>
                  <a:pt x="2547874" y="48645"/>
                </a:lnTo>
                <a:lnTo>
                  <a:pt x="2387427" y="21907"/>
                </a:lnTo>
                <a:lnTo>
                  <a:pt x="2222701" y="5548"/>
                </a:lnTo>
                <a:lnTo>
                  <a:pt x="2054225" y="0"/>
                </a:lnTo>
                <a:close/>
              </a:path>
            </a:pathLst>
          </a:custGeom>
          <a:solidFill>
            <a:srgbClr val="AFDF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040657" y="673646"/>
            <a:ext cx="2869358" cy="3052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137365" y="770346"/>
            <a:ext cx="1625051" cy="2688654"/>
          </a:xfrm>
          <a:custGeom>
            <a:avLst/>
            <a:gdLst/>
            <a:ahLst/>
            <a:cxnLst/>
            <a:rect l="l" t="t" r="r" b="b"/>
            <a:pathLst>
              <a:path w="1625051" h="2688654">
                <a:moveTo>
                  <a:pt x="1124714" y="2186051"/>
                </a:moveTo>
                <a:lnTo>
                  <a:pt x="1086342" y="2194987"/>
                </a:lnTo>
                <a:lnTo>
                  <a:pt x="1061840" y="2227525"/>
                </a:lnTo>
                <a:lnTo>
                  <a:pt x="1060935" y="2238342"/>
                </a:lnTo>
                <a:lnTo>
                  <a:pt x="1062254" y="2249932"/>
                </a:lnTo>
                <a:lnTo>
                  <a:pt x="1298435" y="2653004"/>
                </a:lnTo>
                <a:lnTo>
                  <a:pt x="1324753" y="2681359"/>
                </a:lnTo>
                <a:lnTo>
                  <a:pt x="1354319" y="2688654"/>
                </a:lnTo>
                <a:lnTo>
                  <a:pt x="1364181" y="2686416"/>
                </a:lnTo>
                <a:lnTo>
                  <a:pt x="1399593" y="2654178"/>
                </a:lnTo>
                <a:lnTo>
                  <a:pt x="1613662" y="2277884"/>
                </a:lnTo>
                <a:lnTo>
                  <a:pt x="1625051" y="2240357"/>
                </a:lnTo>
                <a:lnTo>
                  <a:pt x="1624348" y="2229175"/>
                </a:lnTo>
                <a:lnTo>
                  <a:pt x="1601114" y="2195389"/>
                </a:lnTo>
                <a:lnTo>
                  <a:pt x="1124714" y="2186051"/>
                </a:lnTo>
                <a:close/>
              </a:path>
              <a:path w="1625051" h="2688654">
                <a:moveTo>
                  <a:pt x="2340000" y="0"/>
                </a:moveTo>
                <a:lnTo>
                  <a:pt x="165557" y="0"/>
                </a:lnTo>
                <a:lnTo>
                  <a:pt x="150780" y="645"/>
                </a:lnTo>
                <a:lnTo>
                  <a:pt x="108848" y="9885"/>
                </a:lnTo>
                <a:lnTo>
                  <a:pt x="71671" y="28936"/>
                </a:lnTo>
                <a:lnTo>
                  <a:pt x="40737" y="56321"/>
                </a:lnTo>
                <a:lnTo>
                  <a:pt x="17534" y="90566"/>
                </a:lnTo>
                <a:lnTo>
                  <a:pt x="3550" y="130195"/>
                </a:lnTo>
                <a:lnTo>
                  <a:pt x="0" y="1777377"/>
                </a:lnTo>
                <a:lnTo>
                  <a:pt x="650" y="1792031"/>
                </a:lnTo>
                <a:lnTo>
                  <a:pt x="9969" y="1833613"/>
                </a:lnTo>
                <a:lnTo>
                  <a:pt x="29180" y="1870479"/>
                </a:lnTo>
                <a:lnTo>
                  <a:pt x="56797" y="1901154"/>
                </a:lnTo>
                <a:lnTo>
                  <a:pt x="91331" y="1924163"/>
                </a:lnTo>
                <a:lnTo>
                  <a:pt x="131294" y="1938029"/>
                </a:lnTo>
                <a:lnTo>
                  <a:pt x="1244917" y="1941550"/>
                </a:lnTo>
                <a:lnTo>
                  <a:pt x="1244917" y="2186063"/>
                </a:lnTo>
                <a:lnTo>
                  <a:pt x="1564537" y="2186063"/>
                </a:lnTo>
                <a:lnTo>
                  <a:pt x="1439842" y="2186047"/>
                </a:lnTo>
                <a:lnTo>
                  <a:pt x="1439303" y="1941550"/>
                </a:lnTo>
                <a:lnTo>
                  <a:pt x="2340000" y="1941550"/>
                </a:lnTo>
                <a:lnTo>
                  <a:pt x="2354777" y="1940905"/>
                </a:lnTo>
                <a:lnTo>
                  <a:pt x="2396709" y="1931664"/>
                </a:lnTo>
                <a:lnTo>
                  <a:pt x="2433886" y="1912614"/>
                </a:lnTo>
                <a:lnTo>
                  <a:pt x="2464820" y="1885228"/>
                </a:lnTo>
                <a:lnTo>
                  <a:pt x="2488023" y="1850984"/>
                </a:lnTo>
                <a:lnTo>
                  <a:pt x="2502007" y="1811355"/>
                </a:lnTo>
                <a:lnTo>
                  <a:pt x="2505557" y="164172"/>
                </a:lnTo>
                <a:lnTo>
                  <a:pt x="2504906" y="149519"/>
                </a:lnTo>
                <a:lnTo>
                  <a:pt x="2495588" y="107936"/>
                </a:lnTo>
                <a:lnTo>
                  <a:pt x="2476376" y="71070"/>
                </a:lnTo>
                <a:lnTo>
                  <a:pt x="2448760" y="40395"/>
                </a:lnTo>
                <a:lnTo>
                  <a:pt x="2414226" y="17387"/>
                </a:lnTo>
                <a:lnTo>
                  <a:pt x="2374263" y="3520"/>
                </a:lnTo>
                <a:lnTo>
                  <a:pt x="2345340" y="83"/>
                </a:lnTo>
                <a:lnTo>
                  <a:pt x="2340000" y="0"/>
                </a:lnTo>
                <a:close/>
              </a:path>
            </a:pathLst>
          </a:custGeom>
          <a:solidFill>
            <a:srgbClr val="F8B33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965811" y="3160420"/>
            <a:ext cx="3130478" cy="18684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7062544" y="3257120"/>
            <a:ext cx="2767057" cy="1504746"/>
          </a:xfrm>
          <a:custGeom>
            <a:avLst/>
            <a:gdLst/>
            <a:ahLst/>
            <a:cxnLst/>
            <a:rect l="l" t="t" r="r" b="b"/>
            <a:pathLst>
              <a:path w="2767057" h="1504746">
                <a:moveTo>
                  <a:pt x="2766919" y="868273"/>
                </a:moveTo>
                <a:lnTo>
                  <a:pt x="687457" y="868273"/>
                </a:lnTo>
                <a:lnTo>
                  <a:pt x="687457" y="1348460"/>
                </a:lnTo>
                <a:lnTo>
                  <a:pt x="693206" y="1396086"/>
                </a:lnTo>
                <a:lnTo>
                  <a:pt x="709264" y="1437791"/>
                </a:lnTo>
                <a:lnTo>
                  <a:pt x="733847" y="1471282"/>
                </a:lnTo>
                <a:lnTo>
                  <a:pt x="765172" y="1494265"/>
                </a:lnTo>
                <a:lnTo>
                  <a:pt x="2645480" y="1504746"/>
                </a:lnTo>
                <a:lnTo>
                  <a:pt x="2658230" y="1503897"/>
                </a:lnTo>
                <a:lnTo>
                  <a:pt x="2704775" y="1484925"/>
                </a:lnTo>
                <a:lnTo>
                  <a:pt x="2733157" y="1456721"/>
                </a:lnTo>
                <a:lnTo>
                  <a:pt x="2753960" y="1419087"/>
                </a:lnTo>
                <a:lnTo>
                  <a:pt x="2765400" y="1374316"/>
                </a:lnTo>
                <a:lnTo>
                  <a:pt x="2766919" y="868273"/>
                </a:lnTo>
                <a:close/>
              </a:path>
              <a:path w="2767057" h="1504746">
                <a:moveTo>
                  <a:pt x="355283" y="590663"/>
                </a:moveTo>
                <a:lnTo>
                  <a:pt x="315134" y="604229"/>
                </a:lnTo>
                <a:lnTo>
                  <a:pt x="19539" y="953058"/>
                </a:lnTo>
                <a:lnTo>
                  <a:pt x="1449" y="986661"/>
                </a:lnTo>
                <a:lnTo>
                  <a:pt x="0" y="997242"/>
                </a:lnTo>
                <a:lnTo>
                  <a:pt x="758" y="1007284"/>
                </a:lnTo>
                <a:lnTo>
                  <a:pt x="24893" y="1039322"/>
                </a:lnTo>
                <a:lnTo>
                  <a:pt x="485299" y="1125943"/>
                </a:lnTo>
                <a:lnTo>
                  <a:pt x="499429" y="1127509"/>
                </a:lnTo>
                <a:lnTo>
                  <a:pt x="512252" y="1127067"/>
                </a:lnTo>
                <a:lnTo>
                  <a:pt x="548536" y="1107517"/>
                </a:lnTo>
                <a:lnTo>
                  <a:pt x="557298" y="1077368"/>
                </a:lnTo>
                <a:lnTo>
                  <a:pt x="556191" y="1064976"/>
                </a:lnTo>
                <a:lnTo>
                  <a:pt x="552910" y="1051603"/>
                </a:lnTo>
                <a:lnTo>
                  <a:pt x="510572" y="934770"/>
                </a:lnTo>
                <a:lnTo>
                  <a:pt x="509949" y="933005"/>
                </a:lnTo>
                <a:lnTo>
                  <a:pt x="687457" y="868273"/>
                </a:lnTo>
                <a:lnTo>
                  <a:pt x="2766919" y="868273"/>
                </a:lnTo>
                <a:lnTo>
                  <a:pt x="2766942" y="750252"/>
                </a:lnTo>
                <a:lnTo>
                  <a:pt x="443567" y="750252"/>
                </a:lnTo>
                <a:lnTo>
                  <a:pt x="441662" y="745070"/>
                </a:lnTo>
                <a:lnTo>
                  <a:pt x="402126" y="636168"/>
                </a:lnTo>
                <a:lnTo>
                  <a:pt x="396495" y="623282"/>
                </a:lnTo>
                <a:lnTo>
                  <a:pt x="389804" y="612483"/>
                </a:lnTo>
                <a:lnTo>
                  <a:pt x="382196" y="603797"/>
                </a:lnTo>
                <a:lnTo>
                  <a:pt x="373813" y="597249"/>
                </a:lnTo>
                <a:lnTo>
                  <a:pt x="364794" y="592862"/>
                </a:lnTo>
                <a:lnTo>
                  <a:pt x="355283" y="590663"/>
                </a:lnTo>
                <a:close/>
              </a:path>
              <a:path w="2767057" h="1504746">
                <a:moveTo>
                  <a:pt x="2645480" y="0"/>
                </a:moveTo>
                <a:lnTo>
                  <a:pt x="809034" y="0"/>
                </a:lnTo>
                <a:lnTo>
                  <a:pt x="796282" y="849"/>
                </a:lnTo>
                <a:lnTo>
                  <a:pt x="749731" y="19820"/>
                </a:lnTo>
                <a:lnTo>
                  <a:pt x="721349" y="48022"/>
                </a:lnTo>
                <a:lnTo>
                  <a:pt x="700549" y="85656"/>
                </a:lnTo>
                <a:lnTo>
                  <a:pt x="689112" y="130429"/>
                </a:lnTo>
                <a:lnTo>
                  <a:pt x="687457" y="661352"/>
                </a:lnTo>
                <a:lnTo>
                  <a:pt x="443567" y="750252"/>
                </a:lnTo>
                <a:lnTo>
                  <a:pt x="2766942" y="750252"/>
                </a:lnTo>
                <a:lnTo>
                  <a:pt x="2767057" y="156273"/>
                </a:lnTo>
                <a:lnTo>
                  <a:pt x="2761306" y="108646"/>
                </a:lnTo>
                <a:lnTo>
                  <a:pt x="2745245" y="66942"/>
                </a:lnTo>
                <a:lnTo>
                  <a:pt x="2720658" y="33455"/>
                </a:lnTo>
                <a:lnTo>
                  <a:pt x="2689330" y="10476"/>
                </a:lnTo>
                <a:lnTo>
                  <a:pt x="2653048" y="297"/>
                </a:lnTo>
                <a:lnTo>
                  <a:pt x="2645480" y="0"/>
                </a:lnTo>
                <a:close/>
              </a:path>
            </a:pathLst>
          </a:custGeom>
          <a:solidFill>
            <a:srgbClr val="C1DA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688429" y="3326041"/>
            <a:ext cx="25374" cy="8445"/>
          </a:xfrm>
          <a:custGeom>
            <a:avLst/>
            <a:gdLst/>
            <a:ahLst/>
            <a:cxnLst/>
            <a:rect l="l" t="t" r="r" b="b"/>
            <a:pathLst>
              <a:path w="25374" h="8445">
                <a:moveTo>
                  <a:pt x="0" y="4222"/>
                </a:moveTo>
                <a:lnTo>
                  <a:pt x="25374" y="4222"/>
                </a:lnTo>
              </a:path>
            </a:pathLst>
          </a:custGeom>
          <a:ln w="9715">
            <a:solidFill>
              <a:srgbClr val="F8B3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1244765" y="1515478"/>
            <a:ext cx="3185602" cy="25676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1341483" y="1612185"/>
            <a:ext cx="2820885" cy="2204245"/>
          </a:xfrm>
          <a:custGeom>
            <a:avLst/>
            <a:gdLst/>
            <a:ahLst/>
            <a:cxnLst/>
            <a:rect l="l" t="t" r="r" b="b"/>
            <a:pathLst>
              <a:path w="2820885" h="2204245">
                <a:moveTo>
                  <a:pt x="2450930" y="1667471"/>
                </a:moveTo>
                <a:lnTo>
                  <a:pt x="2185212" y="1667471"/>
                </a:lnTo>
                <a:lnTo>
                  <a:pt x="2390978" y="1888363"/>
                </a:lnTo>
                <a:lnTo>
                  <a:pt x="2302065" y="1971001"/>
                </a:lnTo>
                <a:lnTo>
                  <a:pt x="2277266" y="2012177"/>
                </a:lnTo>
                <a:lnTo>
                  <a:pt x="2276724" y="2022180"/>
                </a:lnTo>
                <a:lnTo>
                  <a:pt x="2278381" y="2031787"/>
                </a:lnTo>
                <a:lnTo>
                  <a:pt x="2306361" y="2063469"/>
                </a:lnTo>
                <a:lnTo>
                  <a:pt x="2743009" y="2199805"/>
                </a:lnTo>
                <a:lnTo>
                  <a:pt x="2769559" y="2204245"/>
                </a:lnTo>
                <a:lnTo>
                  <a:pt x="2781156" y="2203355"/>
                </a:lnTo>
                <a:lnTo>
                  <a:pt x="2813823" y="2181397"/>
                </a:lnTo>
                <a:lnTo>
                  <a:pt x="2820885" y="2148427"/>
                </a:lnTo>
                <a:lnTo>
                  <a:pt x="2819339" y="2134830"/>
                </a:lnTo>
                <a:lnTo>
                  <a:pt x="2818307" y="2129828"/>
                </a:lnTo>
                <a:lnTo>
                  <a:pt x="2732689" y="1756016"/>
                </a:lnTo>
                <a:lnTo>
                  <a:pt x="2533408" y="1756016"/>
                </a:lnTo>
                <a:lnTo>
                  <a:pt x="2450930" y="1667471"/>
                </a:lnTo>
                <a:close/>
              </a:path>
              <a:path w="2820885" h="2204245">
                <a:moveTo>
                  <a:pt x="2669960" y="1651421"/>
                </a:moveTo>
                <a:lnTo>
                  <a:pt x="2627321" y="1669012"/>
                </a:lnTo>
                <a:lnTo>
                  <a:pt x="2533408" y="1756016"/>
                </a:lnTo>
                <a:lnTo>
                  <a:pt x="2732689" y="1756016"/>
                </a:lnTo>
                <a:lnTo>
                  <a:pt x="2720670" y="1703539"/>
                </a:lnTo>
                <a:lnTo>
                  <a:pt x="2697342" y="1661432"/>
                </a:lnTo>
                <a:lnTo>
                  <a:pt x="2669960" y="1651421"/>
                </a:lnTo>
                <a:close/>
              </a:path>
              <a:path w="2820885" h="2204245">
                <a:moveTo>
                  <a:pt x="150761" y="0"/>
                </a:moveTo>
                <a:lnTo>
                  <a:pt x="107932" y="6170"/>
                </a:lnTo>
                <a:lnTo>
                  <a:pt x="69894" y="23502"/>
                </a:lnTo>
                <a:lnTo>
                  <a:pt x="38418" y="50224"/>
                </a:lnTo>
                <a:lnTo>
                  <a:pt x="15275" y="84565"/>
                </a:lnTo>
                <a:lnTo>
                  <a:pt x="2236" y="124755"/>
                </a:lnTo>
                <a:lnTo>
                  <a:pt x="0" y="320014"/>
                </a:lnTo>
                <a:lnTo>
                  <a:pt x="0" y="1517459"/>
                </a:lnTo>
                <a:lnTo>
                  <a:pt x="6170" y="1560294"/>
                </a:lnTo>
                <a:lnTo>
                  <a:pt x="23501" y="1598336"/>
                </a:lnTo>
                <a:lnTo>
                  <a:pt x="50222" y="1629814"/>
                </a:lnTo>
                <a:lnTo>
                  <a:pt x="84561" y="1652958"/>
                </a:lnTo>
                <a:lnTo>
                  <a:pt x="124746" y="1665997"/>
                </a:lnTo>
                <a:lnTo>
                  <a:pt x="2170239" y="1668233"/>
                </a:lnTo>
                <a:lnTo>
                  <a:pt x="2175294" y="1668233"/>
                </a:lnTo>
                <a:lnTo>
                  <a:pt x="2180297" y="1667954"/>
                </a:lnTo>
                <a:lnTo>
                  <a:pt x="2185212" y="1667471"/>
                </a:lnTo>
                <a:lnTo>
                  <a:pt x="2450930" y="1667471"/>
                </a:lnTo>
                <a:lnTo>
                  <a:pt x="2320505" y="1527454"/>
                </a:lnTo>
                <a:lnTo>
                  <a:pt x="2320721" y="1524139"/>
                </a:lnTo>
                <a:lnTo>
                  <a:pt x="2321013" y="1520837"/>
                </a:lnTo>
                <a:lnTo>
                  <a:pt x="2321013" y="150774"/>
                </a:lnTo>
                <a:lnTo>
                  <a:pt x="2314843" y="107941"/>
                </a:lnTo>
                <a:lnTo>
                  <a:pt x="2297513" y="69900"/>
                </a:lnTo>
                <a:lnTo>
                  <a:pt x="2270793" y="38422"/>
                </a:lnTo>
                <a:lnTo>
                  <a:pt x="2236454" y="15278"/>
                </a:lnTo>
                <a:lnTo>
                  <a:pt x="2196266" y="2237"/>
                </a:lnTo>
                <a:lnTo>
                  <a:pt x="2181877" y="442"/>
                </a:lnTo>
                <a:lnTo>
                  <a:pt x="150761" y="0"/>
                </a:lnTo>
                <a:close/>
              </a:path>
            </a:pathLst>
          </a:custGeom>
          <a:solidFill>
            <a:srgbClr val="FDD27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2"/>
          <p:cNvSpPr/>
          <p:nvPr/>
        </p:nvSpPr>
        <p:spPr>
          <a:xfrm>
            <a:off x="7033567" y="5070951"/>
            <a:ext cx="2458944" cy="1686077"/>
          </a:xfrm>
          <a:custGeom>
            <a:avLst/>
            <a:gdLst/>
            <a:ahLst/>
            <a:cxnLst/>
            <a:rect l="l" t="t" r="r" b="b"/>
            <a:pathLst>
              <a:path w="2458944" h="1686077">
                <a:moveTo>
                  <a:pt x="2458944" y="667143"/>
                </a:moveTo>
                <a:lnTo>
                  <a:pt x="404999" y="667143"/>
                </a:lnTo>
                <a:lnTo>
                  <a:pt x="622219" y="782269"/>
                </a:lnTo>
                <a:lnTo>
                  <a:pt x="633205" y="839889"/>
                </a:lnTo>
                <a:lnTo>
                  <a:pt x="633205" y="1529791"/>
                </a:lnTo>
                <a:lnTo>
                  <a:pt x="633866" y="1546185"/>
                </a:lnTo>
                <a:lnTo>
                  <a:pt x="643249" y="1592095"/>
                </a:lnTo>
                <a:lnTo>
                  <a:pt x="662346" y="1631316"/>
                </a:lnTo>
                <a:lnTo>
                  <a:pt x="689375" y="1661557"/>
                </a:lnTo>
                <a:lnTo>
                  <a:pt x="722551" y="1680526"/>
                </a:lnTo>
                <a:lnTo>
                  <a:pt x="2337367" y="1686077"/>
                </a:lnTo>
                <a:lnTo>
                  <a:pt x="2350119" y="1685227"/>
                </a:lnTo>
                <a:lnTo>
                  <a:pt x="2396668" y="1666256"/>
                </a:lnTo>
                <a:lnTo>
                  <a:pt x="2425049" y="1638052"/>
                </a:lnTo>
                <a:lnTo>
                  <a:pt x="2445850" y="1600418"/>
                </a:lnTo>
                <a:lnTo>
                  <a:pt x="2457288" y="1555646"/>
                </a:lnTo>
                <a:lnTo>
                  <a:pt x="2458944" y="1215491"/>
                </a:lnTo>
                <a:lnTo>
                  <a:pt x="2458944" y="667143"/>
                </a:lnTo>
                <a:close/>
              </a:path>
              <a:path w="2458944" h="1686077">
                <a:moveTo>
                  <a:pt x="500269" y="301072"/>
                </a:moveTo>
                <a:lnTo>
                  <a:pt x="61667" y="316420"/>
                </a:lnTo>
                <a:lnTo>
                  <a:pt x="23865" y="325886"/>
                </a:lnTo>
                <a:lnTo>
                  <a:pt x="514" y="358420"/>
                </a:lnTo>
                <a:lnTo>
                  <a:pt x="0" y="369187"/>
                </a:lnTo>
                <a:lnTo>
                  <a:pt x="1762" y="380731"/>
                </a:lnTo>
                <a:lnTo>
                  <a:pt x="245220" y="778052"/>
                </a:lnTo>
                <a:lnTo>
                  <a:pt x="271953" y="805828"/>
                </a:lnTo>
                <a:lnTo>
                  <a:pt x="291610" y="812693"/>
                </a:lnTo>
                <a:lnTo>
                  <a:pt x="301536" y="812645"/>
                </a:lnTo>
                <a:lnTo>
                  <a:pt x="338364" y="789370"/>
                </a:lnTo>
                <a:lnTo>
                  <a:pt x="402344" y="672134"/>
                </a:lnTo>
                <a:lnTo>
                  <a:pt x="404097" y="668794"/>
                </a:lnTo>
                <a:lnTo>
                  <a:pt x="404999" y="667143"/>
                </a:lnTo>
                <a:lnTo>
                  <a:pt x="2458944" y="667143"/>
                </a:lnTo>
                <a:lnTo>
                  <a:pt x="2458944" y="562229"/>
                </a:lnTo>
                <a:lnTo>
                  <a:pt x="622219" y="562229"/>
                </a:lnTo>
                <a:lnTo>
                  <a:pt x="496223" y="495452"/>
                </a:lnTo>
                <a:lnTo>
                  <a:pt x="497124" y="493839"/>
                </a:lnTo>
                <a:lnTo>
                  <a:pt x="498814" y="490575"/>
                </a:lnTo>
                <a:lnTo>
                  <a:pt x="553208" y="388277"/>
                </a:lnTo>
                <a:lnTo>
                  <a:pt x="559150" y="375067"/>
                </a:lnTo>
                <a:lnTo>
                  <a:pt x="562691" y="362514"/>
                </a:lnTo>
                <a:lnTo>
                  <a:pt x="563913" y="350749"/>
                </a:lnTo>
                <a:lnTo>
                  <a:pt x="562900" y="339906"/>
                </a:lnTo>
                <a:lnTo>
                  <a:pt x="538175" y="308437"/>
                </a:lnTo>
                <a:lnTo>
                  <a:pt x="514581" y="301713"/>
                </a:lnTo>
                <a:lnTo>
                  <a:pt x="500269" y="301072"/>
                </a:lnTo>
                <a:close/>
              </a:path>
              <a:path w="2458944" h="1686077">
                <a:moveTo>
                  <a:pt x="2337367" y="0"/>
                </a:moveTo>
                <a:lnTo>
                  <a:pt x="754782" y="0"/>
                </a:lnTo>
                <a:lnTo>
                  <a:pt x="742030" y="849"/>
                </a:lnTo>
                <a:lnTo>
                  <a:pt x="695481" y="19816"/>
                </a:lnTo>
                <a:lnTo>
                  <a:pt x="667100" y="48015"/>
                </a:lnTo>
                <a:lnTo>
                  <a:pt x="646299" y="85647"/>
                </a:lnTo>
                <a:lnTo>
                  <a:pt x="634861" y="130424"/>
                </a:lnTo>
                <a:lnTo>
                  <a:pt x="633205" y="475284"/>
                </a:lnTo>
                <a:lnTo>
                  <a:pt x="622219" y="562229"/>
                </a:lnTo>
                <a:lnTo>
                  <a:pt x="2458944" y="562229"/>
                </a:lnTo>
                <a:lnTo>
                  <a:pt x="2458944" y="156286"/>
                </a:lnTo>
                <a:lnTo>
                  <a:pt x="2453195" y="108660"/>
                </a:lnTo>
                <a:lnTo>
                  <a:pt x="2437138" y="66955"/>
                </a:lnTo>
                <a:lnTo>
                  <a:pt x="2412555" y="33464"/>
                </a:lnTo>
                <a:lnTo>
                  <a:pt x="2381230" y="10481"/>
                </a:lnTo>
                <a:lnTo>
                  <a:pt x="2344946" y="298"/>
                </a:lnTo>
                <a:lnTo>
                  <a:pt x="2337367" y="0"/>
                </a:lnTo>
                <a:close/>
              </a:path>
            </a:pathLst>
          </a:custGeom>
          <a:solidFill>
            <a:srgbClr val="FFE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3"/>
          <p:cNvSpPr/>
          <p:nvPr/>
        </p:nvSpPr>
        <p:spPr>
          <a:xfrm>
            <a:off x="683552" y="3709390"/>
            <a:ext cx="3266838" cy="13780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4"/>
          <p:cNvSpPr/>
          <p:nvPr/>
        </p:nvSpPr>
        <p:spPr>
          <a:xfrm>
            <a:off x="780253" y="3806098"/>
            <a:ext cx="2903094" cy="1012621"/>
          </a:xfrm>
          <a:custGeom>
            <a:avLst/>
            <a:gdLst/>
            <a:ahLst/>
            <a:cxnLst/>
            <a:rect l="l" t="t" r="r" b="b"/>
            <a:pathLst>
              <a:path w="2903094" h="1012621">
                <a:moveTo>
                  <a:pt x="146291" y="0"/>
                </a:moveTo>
                <a:lnTo>
                  <a:pt x="104176" y="6351"/>
                </a:lnTo>
                <a:lnTo>
                  <a:pt x="66865" y="24174"/>
                </a:lnTo>
                <a:lnTo>
                  <a:pt x="36152" y="51616"/>
                </a:lnTo>
                <a:lnTo>
                  <a:pt x="13829" y="86830"/>
                </a:lnTo>
                <a:lnTo>
                  <a:pt x="1691" y="127966"/>
                </a:lnTo>
                <a:lnTo>
                  <a:pt x="0" y="861606"/>
                </a:lnTo>
                <a:lnTo>
                  <a:pt x="705" y="876534"/>
                </a:lnTo>
                <a:lnTo>
                  <a:pt x="10763" y="918562"/>
                </a:lnTo>
                <a:lnTo>
                  <a:pt x="31336" y="955012"/>
                </a:lnTo>
                <a:lnTo>
                  <a:pt x="60631" y="984035"/>
                </a:lnTo>
                <a:lnTo>
                  <a:pt x="96854" y="1003779"/>
                </a:lnTo>
                <a:lnTo>
                  <a:pt x="138213" y="1012395"/>
                </a:lnTo>
                <a:lnTo>
                  <a:pt x="2144128" y="1012621"/>
                </a:lnTo>
                <a:lnTo>
                  <a:pt x="2158590" y="1011893"/>
                </a:lnTo>
                <a:lnTo>
                  <a:pt x="2199305" y="1001511"/>
                </a:lnTo>
                <a:lnTo>
                  <a:pt x="2234615" y="980275"/>
                </a:lnTo>
                <a:lnTo>
                  <a:pt x="2262728" y="950035"/>
                </a:lnTo>
                <a:lnTo>
                  <a:pt x="2281854" y="912642"/>
                </a:lnTo>
                <a:lnTo>
                  <a:pt x="2290200" y="869945"/>
                </a:lnTo>
                <a:lnTo>
                  <a:pt x="2290419" y="611543"/>
                </a:lnTo>
                <a:lnTo>
                  <a:pt x="2896904" y="611543"/>
                </a:lnTo>
                <a:lnTo>
                  <a:pt x="2890828" y="601689"/>
                </a:lnTo>
                <a:lnTo>
                  <a:pt x="2882157" y="591498"/>
                </a:lnTo>
                <a:lnTo>
                  <a:pt x="2877261" y="586778"/>
                </a:lnTo>
                <a:lnTo>
                  <a:pt x="2718751" y="442760"/>
                </a:lnTo>
                <a:lnTo>
                  <a:pt x="2429878" y="442760"/>
                </a:lnTo>
                <a:lnTo>
                  <a:pt x="2290419" y="412623"/>
                </a:lnTo>
                <a:lnTo>
                  <a:pt x="2290419" y="151003"/>
                </a:lnTo>
                <a:lnTo>
                  <a:pt x="2289713" y="136073"/>
                </a:lnTo>
                <a:lnTo>
                  <a:pt x="2279656" y="94046"/>
                </a:lnTo>
                <a:lnTo>
                  <a:pt x="2259084" y="57597"/>
                </a:lnTo>
                <a:lnTo>
                  <a:pt x="2229789" y="28578"/>
                </a:lnTo>
                <a:lnTo>
                  <a:pt x="2193562" y="8838"/>
                </a:lnTo>
                <a:lnTo>
                  <a:pt x="2152197" y="225"/>
                </a:lnTo>
                <a:lnTo>
                  <a:pt x="146291" y="0"/>
                </a:lnTo>
                <a:close/>
              </a:path>
              <a:path w="2903094" h="1012621">
                <a:moveTo>
                  <a:pt x="2896904" y="611543"/>
                </a:moveTo>
                <a:lnTo>
                  <a:pt x="2290419" y="611543"/>
                </a:lnTo>
                <a:lnTo>
                  <a:pt x="2388590" y="632752"/>
                </a:lnTo>
                <a:lnTo>
                  <a:pt x="2362822" y="751370"/>
                </a:lnTo>
                <a:lnTo>
                  <a:pt x="2360705" y="765404"/>
                </a:lnTo>
                <a:lnTo>
                  <a:pt x="2360636" y="778212"/>
                </a:lnTo>
                <a:lnTo>
                  <a:pt x="2362504" y="789695"/>
                </a:lnTo>
                <a:lnTo>
                  <a:pt x="2387167" y="820389"/>
                </a:lnTo>
                <a:lnTo>
                  <a:pt x="2408276" y="825201"/>
                </a:lnTo>
                <a:lnTo>
                  <a:pt x="2420642" y="824625"/>
                </a:lnTo>
                <a:lnTo>
                  <a:pt x="2855442" y="687235"/>
                </a:lnTo>
                <a:lnTo>
                  <a:pt x="2895382" y="660507"/>
                </a:lnTo>
                <a:lnTo>
                  <a:pt x="2903094" y="632437"/>
                </a:lnTo>
                <a:lnTo>
                  <a:pt x="2901266" y="622299"/>
                </a:lnTo>
                <a:lnTo>
                  <a:pt x="2897188" y="612003"/>
                </a:lnTo>
                <a:lnTo>
                  <a:pt x="2896904" y="611543"/>
                </a:lnTo>
                <a:close/>
              </a:path>
              <a:path w="2903094" h="1012621">
                <a:moveTo>
                  <a:pt x="2510362" y="271451"/>
                </a:moveTo>
                <a:lnTo>
                  <a:pt x="2474291" y="285613"/>
                </a:lnTo>
                <a:lnTo>
                  <a:pt x="2430678" y="439000"/>
                </a:lnTo>
                <a:lnTo>
                  <a:pt x="2430284" y="440931"/>
                </a:lnTo>
                <a:lnTo>
                  <a:pt x="2429878" y="442760"/>
                </a:lnTo>
                <a:lnTo>
                  <a:pt x="2718751" y="442760"/>
                </a:lnTo>
                <a:lnTo>
                  <a:pt x="2553589" y="292696"/>
                </a:lnTo>
                <a:lnTo>
                  <a:pt x="2542591" y="283912"/>
                </a:lnTo>
                <a:lnTo>
                  <a:pt x="2531629" y="277473"/>
                </a:lnTo>
                <a:lnTo>
                  <a:pt x="2520840" y="273334"/>
                </a:lnTo>
                <a:lnTo>
                  <a:pt x="2510362" y="271451"/>
                </a:lnTo>
                <a:close/>
              </a:path>
            </a:pathLst>
          </a:custGeom>
          <a:solidFill>
            <a:srgbClr val="CFA9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5"/>
          <p:cNvSpPr/>
          <p:nvPr/>
        </p:nvSpPr>
        <p:spPr>
          <a:xfrm>
            <a:off x="964412" y="5224679"/>
            <a:ext cx="3095663" cy="14999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6"/>
          <p:cNvSpPr/>
          <p:nvPr/>
        </p:nvSpPr>
        <p:spPr>
          <a:xfrm>
            <a:off x="1061121" y="5321395"/>
            <a:ext cx="2731183" cy="1136332"/>
          </a:xfrm>
          <a:custGeom>
            <a:avLst/>
            <a:gdLst/>
            <a:ahLst/>
            <a:cxnLst/>
            <a:rect l="l" t="t" r="r" b="b"/>
            <a:pathLst>
              <a:path w="2731183" h="1136332">
                <a:moveTo>
                  <a:pt x="151803" y="0"/>
                </a:moveTo>
                <a:lnTo>
                  <a:pt x="109044" y="6142"/>
                </a:lnTo>
                <a:lnTo>
                  <a:pt x="71022" y="23404"/>
                </a:lnTo>
                <a:lnTo>
                  <a:pt x="39480" y="50033"/>
                </a:lnTo>
                <a:lnTo>
                  <a:pt x="16162" y="84282"/>
                </a:lnTo>
                <a:lnTo>
                  <a:pt x="2812" y="124398"/>
                </a:lnTo>
                <a:lnTo>
                  <a:pt x="215" y="156476"/>
                </a:lnTo>
                <a:lnTo>
                  <a:pt x="0" y="158496"/>
                </a:lnTo>
                <a:lnTo>
                  <a:pt x="0" y="844626"/>
                </a:lnTo>
                <a:lnTo>
                  <a:pt x="215" y="846645"/>
                </a:lnTo>
                <a:lnTo>
                  <a:pt x="304" y="984211"/>
                </a:lnTo>
                <a:lnTo>
                  <a:pt x="6422" y="1027144"/>
                </a:lnTo>
                <a:lnTo>
                  <a:pt x="23614" y="1065321"/>
                </a:lnTo>
                <a:lnTo>
                  <a:pt x="50136" y="1096992"/>
                </a:lnTo>
                <a:lnTo>
                  <a:pt x="84245" y="1120406"/>
                </a:lnTo>
                <a:lnTo>
                  <a:pt x="124197" y="1133812"/>
                </a:lnTo>
                <a:lnTo>
                  <a:pt x="1934083" y="1136332"/>
                </a:lnTo>
                <a:lnTo>
                  <a:pt x="1948755" y="1135628"/>
                </a:lnTo>
                <a:lnTo>
                  <a:pt x="1990130" y="1125584"/>
                </a:lnTo>
                <a:lnTo>
                  <a:pt x="2026187" y="1105006"/>
                </a:lnTo>
                <a:lnTo>
                  <a:pt x="2055183" y="1075643"/>
                </a:lnTo>
                <a:lnTo>
                  <a:pt x="2075374" y="1039246"/>
                </a:lnTo>
                <a:lnTo>
                  <a:pt x="2085018" y="997567"/>
                </a:lnTo>
                <a:lnTo>
                  <a:pt x="2085594" y="738339"/>
                </a:lnTo>
                <a:lnTo>
                  <a:pt x="2296604" y="652894"/>
                </a:lnTo>
                <a:lnTo>
                  <a:pt x="2542951" y="652894"/>
                </a:lnTo>
                <a:lnTo>
                  <a:pt x="2640264" y="528574"/>
                </a:lnTo>
                <a:lnTo>
                  <a:pt x="2085594" y="528574"/>
                </a:lnTo>
                <a:lnTo>
                  <a:pt x="2085594" y="152107"/>
                </a:lnTo>
                <a:lnTo>
                  <a:pt x="2079475" y="109176"/>
                </a:lnTo>
                <a:lnTo>
                  <a:pt x="2062283" y="71002"/>
                </a:lnTo>
                <a:lnTo>
                  <a:pt x="2035759" y="39334"/>
                </a:lnTo>
                <a:lnTo>
                  <a:pt x="2001648" y="15923"/>
                </a:lnTo>
                <a:lnTo>
                  <a:pt x="1961692" y="2519"/>
                </a:lnTo>
                <a:lnTo>
                  <a:pt x="1947375" y="577"/>
                </a:lnTo>
                <a:lnTo>
                  <a:pt x="151803" y="0"/>
                </a:lnTo>
                <a:close/>
              </a:path>
              <a:path w="2731183" h="1136332">
                <a:moveTo>
                  <a:pt x="2542951" y="652894"/>
                </a:moveTo>
                <a:lnTo>
                  <a:pt x="2296604" y="652894"/>
                </a:lnTo>
                <a:lnTo>
                  <a:pt x="2342045" y="765441"/>
                </a:lnTo>
                <a:lnTo>
                  <a:pt x="2371795" y="803388"/>
                </a:lnTo>
                <a:lnTo>
                  <a:pt x="2390605" y="809276"/>
                </a:lnTo>
                <a:lnTo>
                  <a:pt x="2400491" y="808879"/>
                </a:lnTo>
                <a:lnTo>
                  <a:pt x="2439898" y="784547"/>
                </a:lnTo>
                <a:lnTo>
                  <a:pt x="2542951" y="652894"/>
                </a:lnTo>
                <a:close/>
              </a:path>
              <a:path w="2731183" h="1136332">
                <a:moveTo>
                  <a:pt x="2227437" y="277857"/>
                </a:moveTo>
                <a:lnTo>
                  <a:pt x="2185352" y="292100"/>
                </a:lnTo>
                <a:lnTo>
                  <a:pt x="2171427" y="330317"/>
                </a:lnTo>
                <a:lnTo>
                  <a:pt x="2173040" y="342730"/>
                </a:lnTo>
                <a:lnTo>
                  <a:pt x="2176877" y="356049"/>
                </a:lnTo>
                <a:lnTo>
                  <a:pt x="2221725" y="467360"/>
                </a:lnTo>
                <a:lnTo>
                  <a:pt x="2222385" y="469036"/>
                </a:lnTo>
                <a:lnTo>
                  <a:pt x="2223147" y="470852"/>
                </a:lnTo>
                <a:lnTo>
                  <a:pt x="2223833" y="472592"/>
                </a:lnTo>
                <a:lnTo>
                  <a:pt x="2085594" y="528574"/>
                </a:lnTo>
                <a:lnTo>
                  <a:pt x="2640264" y="528574"/>
                </a:lnTo>
                <a:lnTo>
                  <a:pt x="2713202" y="435254"/>
                </a:lnTo>
                <a:lnTo>
                  <a:pt x="2730137" y="400901"/>
                </a:lnTo>
                <a:lnTo>
                  <a:pt x="2731183" y="390239"/>
                </a:lnTo>
                <a:lnTo>
                  <a:pt x="2730022" y="380201"/>
                </a:lnTo>
                <a:lnTo>
                  <a:pt x="2704409" y="349031"/>
                </a:lnTo>
                <a:lnTo>
                  <a:pt x="2241664" y="278930"/>
                </a:lnTo>
                <a:lnTo>
                  <a:pt x="2227437" y="277857"/>
                </a:lnTo>
                <a:close/>
              </a:path>
            </a:pathLst>
          </a:custGeom>
          <a:solidFill>
            <a:srgbClr val="F3AC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7"/>
          <p:cNvSpPr/>
          <p:nvPr/>
        </p:nvSpPr>
        <p:spPr>
          <a:xfrm>
            <a:off x="6411776" y="1384636"/>
            <a:ext cx="3156581" cy="265466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8"/>
          <p:cNvSpPr/>
          <p:nvPr/>
        </p:nvSpPr>
        <p:spPr>
          <a:xfrm>
            <a:off x="6508479" y="1481345"/>
            <a:ext cx="2791540" cy="2289213"/>
          </a:xfrm>
          <a:custGeom>
            <a:avLst/>
            <a:gdLst/>
            <a:ahLst/>
            <a:cxnLst/>
            <a:rect l="l" t="t" r="r" b="b"/>
            <a:pathLst>
              <a:path w="2791540" h="2289213">
                <a:moveTo>
                  <a:pt x="111628" y="1729369"/>
                </a:moveTo>
                <a:lnTo>
                  <a:pt x="76626" y="1746762"/>
                </a:lnTo>
                <a:lnTo>
                  <a:pt x="17297" y="2102319"/>
                </a:lnTo>
                <a:lnTo>
                  <a:pt x="1058" y="2219045"/>
                </a:lnTo>
                <a:lnTo>
                  <a:pt x="0" y="2233274"/>
                </a:lnTo>
                <a:lnTo>
                  <a:pt x="913" y="2246110"/>
                </a:lnTo>
                <a:lnTo>
                  <a:pt x="21910" y="2281680"/>
                </a:lnTo>
                <a:lnTo>
                  <a:pt x="52535" y="2289213"/>
                </a:lnTo>
                <a:lnTo>
                  <a:pt x="64942" y="2287585"/>
                </a:lnTo>
                <a:lnTo>
                  <a:pt x="487430" y="2117928"/>
                </a:lnTo>
                <a:lnTo>
                  <a:pt x="525322" y="2088107"/>
                </a:lnTo>
                <a:lnTo>
                  <a:pt x="531181" y="2069288"/>
                </a:lnTo>
                <a:lnTo>
                  <a:pt x="530768" y="2059403"/>
                </a:lnTo>
                <a:lnTo>
                  <a:pt x="506365" y="2020041"/>
                </a:lnTo>
                <a:lnTo>
                  <a:pt x="405883" y="1941487"/>
                </a:lnTo>
                <a:lnTo>
                  <a:pt x="499152" y="1821967"/>
                </a:lnTo>
                <a:lnTo>
                  <a:pt x="252505" y="1821967"/>
                </a:lnTo>
                <a:lnTo>
                  <a:pt x="251019" y="1820824"/>
                </a:lnTo>
                <a:lnTo>
                  <a:pt x="249482" y="1819592"/>
                </a:lnTo>
                <a:lnTo>
                  <a:pt x="248073" y="1818513"/>
                </a:lnTo>
                <a:lnTo>
                  <a:pt x="156696" y="1747291"/>
                </a:lnTo>
                <a:lnTo>
                  <a:pt x="144948" y="1739297"/>
                </a:lnTo>
                <a:lnTo>
                  <a:pt x="133450" y="1733693"/>
                </a:lnTo>
                <a:lnTo>
                  <a:pt x="122293" y="1730399"/>
                </a:lnTo>
                <a:lnTo>
                  <a:pt x="111628" y="1729369"/>
                </a:lnTo>
                <a:close/>
              </a:path>
              <a:path w="2791540" h="2289213">
                <a:moveTo>
                  <a:pt x="2645261" y="0"/>
                </a:moveTo>
                <a:lnTo>
                  <a:pt x="731308" y="0"/>
                </a:lnTo>
                <a:lnTo>
                  <a:pt x="716847" y="728"/>
                </a:lnTo>
                <a:lnTo>
                  <a:pt x="676136" y="11111"/>
                </a:lnTo>
                <a:lnTo>
                  <a:pt x="640828" y="32348"/>
                </a:lnTo>
                <a:lnTo>
                  <a:pt x="612716" y="62590"/>
                </a:lnTo>
                <a:lnTo>
                  <a:pt x="593591" y="99987"/>
                </a:lnTo>
                <a:lnTo>
                  <a:pt x="585248" y="142686"/>
                </a:lnTo>
                <a:lnTo>
                  <a:pt x="585029" y="400850"/>
                </a:lnTo>
                <a:lnTo>
                  <a:pt x="585029" y="1324584"/>
                </a:lnTo>
                <a:lnTo>
                  <a:pt x="585601" y="1337501"/>
                </a:lnTo>
                <a:lnTo>
                  <a:pt x="587234" y="1350091"/>
                </a:lnTo>
                <a:lnTo>
                  <a:pt x="252505" y="1821967"/>
                </a:lnTo>
                <a:lnTo>
                  <a:pt x="499152" y="1821967"/>
                </a:lnTo>
                <a:lnTo>
                  <a:pt x="769446" y="1475600"/>
                </a:lnTo>
                <a:lnTo>
                  <a:pt x="2645261" y="1475600"/>
                </a:lnTo>
                <a:lnTo>
                  <a:pt x="2687375" y="1469247"/>
                </a:lnTo>
                <a:lnTo>
                  <a:pt x="2724683" y="1451422"/>
                </a:lnTo>
                <a:lnTo>
                  <a:pt x="2755393" y="1423976"/>
                </a:lnTo>
                <a:lnTo>
                  <a:pt x="2777712" y="1388759"/>
                </a:lnTo>
                <a:lnTo>
                  <a:pt x="2789848" y="1347622"/>
                </a:lnTo>
                <a:lnTo>
                  <a:pt x="2791540" y="151015"/>
                </a:lnTo>
                <a:lnTo>
                  <a:pt x="2790834" y="136086"/>
                </a:lnTo>
                <a:lnTo>
                  <a:pt x="2780777" y="94057"/>
                </a:lnTo>
                <a:lnTo>
                  <a:pt x="2760206" y="57605"/>
                </a:lnTo>
                <a:lnTo>
                  <a:pt x="2730912" y="28583"/>
                </a:lnTo>
                <a:lnTo>
                  <a:pt x="2694689" y="8839"/>
                </a:lnTo>
                <a:lnTo>
                  <a:pt x="2653329" y="225"/>
                </a:lnTo>
                <a:lnTo>
                  <a:pt x="2645261" y="0"/>
                </a:lnTo>
                <a:close/>
              </a:path>
            </a:pathLst>
          </a:custGeom>
          <a:solidFill>
            <a:srgbClr val="C7D5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9"/>
          <p:cNvSpPr txBox="1"/>
          <p:nvPr/>
        </p:nvSpPr>
        <p:spPr>
          <a:xfrm>
            <a:off x="4014196" y="3612776"/>
            <a:ext cx="3057525" cy="2503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80085">
              <a:lnSpc>
                <a:spcPct val="100000"/>
              </a:lnSpc>
            </a:pPr>
            <a:r>
              <a:rPr sz="1700" b="1" spc="-35" dirty="0" smtClean="0">
                <a:latin typeface="Myriad Pro"/>
                <a:cs typeface="Myriad Pro"/>
              </a:rPr>
              <a:t>C</a:t>
            </a:r>
            <a:r>
              <a:rPr sz="1700" b="1" spc="0" dirty="0" smtClean="0">
                <a:latin typeface="Myriad Pro"/>
                <a:cs typeface="Myriad Pro"/>
              </a:rPr>
              <a:t>o</a:t>
            </a:r>
            <a:r>
              <a:rPr sz="1700" b="1" spc="-15" dirty="0" smtClean="0">
                <a:latin typeface="Myriad Pro"/>
                <a:cs typeface="Myriad Pro"/>
              </a:rPr>
              <a:t>r</a:t>
            </a:r>
            <a:r>
              <a:rPr sz="1700" b="1" spc="0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5" dirty="0" smtClean="0">
                <a:latin typeface="Myriad Pro"/>
                <a:cs typeface="Myriad Pro"/>
              </a:rPr>
              <a:t>T</a:t>
            </a:r>
            <a:r>
              <a:rPr sz="1700" b="1" spc="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4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ommunic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and </a:t>
            </a: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113664">
              <a:lnSpc>
                <a:spcPct val="100899"/>
              </a:lnSpc>
            </a:pPr>
            <a:r>
              <a:rPr sz="1000" dirty="0" smtClean="0">
                <a:latin typeface="Myriad Pro"/>
                <a:cs typeface="Myriad Pro"/>
              </a:rPr>
              <a:t>-b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bad ne</a:t>
            </a:r>
            <a:r>
              <a:rPr sz="1000" spc="-10" dirty="0" smtClean="0">
                <a:latin typeface="Myriad Pro"/>
                <a:cs typeface="Myriad Pro"/>
              </a:rPr>
              <a:t>w</a:t>
            </a:r>
            <a:r>
              <a:rPr sz="1000" spc="0" dirty="0" smtClean="0">
                <a:latin typeface="Myriad Pro"/>
                <a:cs typeface="Myriad Pro"/>
              </a:rPr>
              <a:t>s in an acu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 settin</a:t>
            </a:r>
            <a:r>
              <a:rPr sz="1000" spc="-2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,, educ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tion of p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tie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 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2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-app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opri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 use of se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vi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. </a:t>
            </a:r>
            <a:r>
              <a:rPr sz="1000" spc="-3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ocussed his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y ta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</a:t>
            </a:r>
            <a:r>
              <a:rPr sz="1000" spc="-2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 ef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 hand</a:t>
            </a:r>
            <a:r>
              <a:rPr sz="1000" spc="-10" dirty="0" smtClean="0">
                <a:latin typeface="Myriad Pro"/>
                <a:cs typeface="Myriad Pro"/>
              </a:rPr>
              <a:t>ov</a:t>
            </a:r>
            <a:r>
              <a:rPr sz="1000" spc="0" dirty="0" smtClean="0">
                <a:latin typeface="Myriad Pro"/>
                <a:cs typeface="Myriad Pro"/>
              </a:rPr>
              <a:t>er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0899"/>
              </a:lnSpc>
              <a:spcBef>
                <a:spcPts val="284"/>
              </a:spcBef>
            </a:pPr>
            <a:r>
              <a:rPr sz="1000" b="1" spc="-10" dirty="0" smtClean="0">
                <a:latin typeface="Myriad Pro"/>
                <a:cs typeface="Myriad Pro"/>
              </a:rPr>
              <a:t>Pr</a:t>
            </a:r>
            <a:r>
              <a:rPr sz="1000" b="1" spc="0" dirty="0" smtClean="0">
                <a:latin typeface="Myriad Pro"/>
                <a:cs typeface="Myriad Pro"/>
              </a:rPr>
              <a:t>escribing </a:t>
            </a:r>
            <a:r>
              <a:rPr sz="1000" spc="0" dirty="0" smtClean="0">
                <a:latin typeface="Myriad Pro"/>
                <a:cs typeface="Myriad Pro"/>
              </a:rPr>
              <a:t>- i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tions including ad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erse i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tion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omplian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 if 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equi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ed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-mo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bidi</a:t>
            </a:r>
            <a:r>
              <a:rPr sz="1000" b="1" spc="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y </a:t>
            </a:r>
            <a:r>
              <a:rPr sz="1000" spc="0" dirty="0" smtClean="0">
                <a:latin typeface="Myriad Pro"/>
                <a:cs typeface="Myriad Pro"/>
              </a:rPr>
              <a:t>- multiple p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tholog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ps</a:t>
            </a:r>
            <a:r>
              <a:rPr sz="1000" spc="-1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ch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0" dirty="0" smtClean="0">
                <a:latin typeface="Myriad Pro"/>
                <a:cs typeface="Myriad Pro"/>
              </a:rPr>
              <a:t>-social issues</a:t>
            </a:r>
            <a:endParaRPr sz="1000">
              <a:latin typeface="Myriad Pro"/>
              <a:cs typeface="Myriad Pro"/>
            </a:endParaRPr>
          </a:p>
          <a:p>
            <a:pPr marL="12700" marR="182245">
              <a:lnSpc>
                <a:spcPct val="100899"/>
              </a:lnSpc>
              <a:spcBef>
                <a:spcPts val="284"/>
              </a:spcBef>
            </a:pPr>
            <a:r>
              <a:rPr sz="1000" b="1" spc="-8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ea</a:t>
            </a:r>
            <a:r>
              <a:rPr sz="1000" b="1" spc="-20" dirty="0" smtClean="0">
                <a:latin typeface="Myriad Pro"/>
                <a:cs typeface="Myriad Pro"/>
              </a:rPr>
              <a:t>mw</a:t>
            </a:r>
            <a:r>
              <a:rPr sz="1000" b="1" spc="0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k</a:t>
            </a:r>
            <a:r>
              <a:rPr sz="1000" b="1" spc="0" dirty="0" smtClean="0">
                <a:latin typeface="Myriad Pro"/>
                <a:cs typeface="Myriad Pro"/>
              </a:rPr>
              <a:t>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ac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oss health and social ca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-1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hospital and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ommuni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r>
              <a:rPr sz="1000" spc="-35" dirty="0" smtClean="0">
                <a:latin typeface="Myriad Pro"/>
                <a:cs typeface="Myriad Pro"/>
              </a:rPr>
              <a:t> W</a:t>
            </a:r>
            <a:r>
              <a:rPr sz="1000" spc="0" dirty="0" smtClean="0">
                <a:latin typeface="Myriad Pro"/>
                <a:cs typeface="Myriad Pro"/>
              </a:rPr>
              <a:t>or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with a wide </a:t>
            </a:r>
            <a:r>
              <a:rPr sz="1000" spc="-5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arie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y of specialitie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GP OOH.</a:t>
            </a:r>
            <a:endParaRPr sz="1000">
              <a:latin typeface="Myriad Pro"/>
              <a:cs typeface="Myriad Pro"/>
            </a:endParaRPr>
          </a:p>
          <a:p>
            <a:pPr marL="12700" marR="350520">
              <a:lnSpc>
                <a:spcPct val="100899"/>
              </a:lnSpc>
              <a:spcBef>
                <a:spcPts val="284"/>
              </a:spcBef>
            </a:pPr>
            <a:r>
              <a:rPr sz="1000" b="1" spc="-10" dirty="0" smtClean="0">
                <a:latin typeface="Myriad Pro"/>
                <a:cs typeface="Myriad Pro"/>
              </a:rPr>
              <a:t>E</a:t>
            </a:r>
            <a:r>
              <a:rPr sz="1000" b="1" spc="0" dirty="0" smtClean="0">
                <a:latin typeface="Myriad Pro"/>
                <a:cs typeface="Myriad Pro"/>
              </a:rPr>
              <a:t>thical and medi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-legal </a:t>
            </a:r>
            <a:r>
              <a:rPr sz="1000" spc="0" dirty="0" smtClean="0">
                <a:latin typeface="Myriad Pro"/>
                <a:cs typeface="Myriad Pro"/>
              </a:rPr>
              <a:t>- capaci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DNARs/p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tie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 au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ono</a:t>
            </a:r>
            <a:r>
              <a:rPr sz="1000" spc="-15" dirty="0" smtClean="0">
                <a:latin typeface="Myriad Pro"/>
                <a:cs typeface="Myriad Pro"/>
              </a:rPr>
              <a:t>m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onse</a:t>
            </a:r>
            <a:r>
              <a:rPr sz="1000" spc="-5" dirty="0" smtClean="0">
                <a:latin typeface="Myriad Pro"/>
                <a:cs typeface="Myriad Pro"/>
              </a:rPr>
              <a:t>nt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onfide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tiali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de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ermining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7261479" y="1593876"/>
            <a:ext cx="1887220" cy="1214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onfusion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el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ed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of the ch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onic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ender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U</a:t>
            </a:r>
            <a:r>
              <a:rPr sz="900" spc="-15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ell elderly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Child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Domestic abuse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xual assault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7851024" y="5202341"/>
            <a:ext cx="1332865" cy="1352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BNF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SIGN guidelines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924807" y="3933652"/>
            <a:ext cx="1954530" cy="663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Eme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gen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 social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orker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oncall CPN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oli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ambulan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, pa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amedics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NHS24, OOH, minor injuries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1262889" y="5449113"/>
            <a:ext cx="1566545" cy="801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25" dirty="0" smtClean="0">
                <a:latin typeface="Myriad Pro"/>
                <a:cs typeface="Myriad Pro"/>
              </a:rPr>
              <a:t>F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clinics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ALS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ourse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7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TLS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ourse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OOH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4344522" y="896797"/>
            <a:ext cx="2087880" cy="16281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Resuscit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and ai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-5" dirty="0" smtClean="0">
                <a:latin typeface="Myriad Pro"/>
                <a:cs typeface="Myriad Pro"/>
              </a:rPr>
              <a:t>w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y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Haemorrhage and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of shock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3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ound assessme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and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25" dirty="0" smtClean="0">
                <a:latin typeface="Myriad Pro"/>
                <a:cs typeface="Myriad Pro"/>
              </a:rPr>
              <a:t>F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 and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aumas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oss of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onsciousness and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ollapse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dose and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-1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xi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ology if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equi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ed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10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inor injuries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nap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ylaxis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chest pain or dypsnoea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abdomen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7891706" y="3369771"/>
            <a:ext cx="1790064" cy="1214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CPR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Suturing and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ound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U</a:t>
            </a:r>
            <a:r>
              <a:rPr sz="900" spc="0" dirty="0" smtClean="0">
                <a:latin typeface="Myriad Pro"/>
                <a:cs typeface="Myriad Pro"/>
              </a:rPr>
              <a:t>se of slit lamp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Bladder 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the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eriz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21285" marR="417830" indent="-109220">
              <a:lnSpc>
                <a:spcPct val="100499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3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enepun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and a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erial blood gases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annul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and IV fluids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6"/>
          <p:cNvSpPr txBox="1"/>
          <p:nvPr/>
        </p:nvSpPr>
        <p:spPr>
          <a:xfrm>
            <a:off x="1510111" y="1826816"/>
            <a:ext cx="1878330" cy="1101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12395">
              <a:lnSpc>
                <a:spcPts val="1430"/>
              </a:lnSpc>
            </a:pPr>
            <a:r>
              <a:rPr sz="1300" b="1" spc="10" dirty="0" smtClean="0">
                <a:latin typeface="Myriad Pro"/>
                <a:cs typeface="Myriad Pro"/>
              </a:rPr>
              <a:t>Multiple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oss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o</a:t>
            </a:r>
            <a:r>
              <a:rPr sz="1300" b="1" spc="-10" dirty="0" smtClean="0">
                <a:latin typeface="Myriad Pro"/>
                <a:cs typeface="Myriad Pro"/>
              </a:rPr>
              <a:t>v</a:t>
            </a:r>
            <a:r>
              <a:rPr sz="1300" b="1" spc="10" dirty="0" smtClean="0">
                <a:latin typeface="Myriad Pro"/>
                <a:cs typeface="Myriad Pro"/>
              </a:rPr>
              <a:t>er specialty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5" dirty="0" smtClean="0">
                <a:latin typeface="Myriad Pro"/>
                <a:cs typeface="Myriad Pro"/>
              </a:rPr>
              <a:t>oppo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280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A/E - the sick child</a:t>
            </a:r>
            <a:endParaRPr sz="9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thopaedics - f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 and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auma</a:t>
            </a:r>
            <a:endParaRPr sz="9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edicine and </a:t>
            </a: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edicine of Elderly</a:t>
            </a:r>
            <a:endParaRPr sz="9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-20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33350" indent="-12128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33350" algn="l"/>
              </a:tabLst>
            </a:pPr>
            <a:r>
              <a:rPr sz="900" spc="0" dirty="0" smtClean="0">
                <a:latin typeface="Myriad Pro"/>
                <a:cs typeface="Myriad Pro"/>
              </a:rPr>
              <a:t>EN</a:t>
            </a:r>
            <a:r>
              <a:rPr sz="900" spc="-5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, Op</a:t>
            </a:r>
            <a:r>
              <a:rPr sz="900" spc="-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thalmology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7"/>
          <p:cNvSpPr/>
          <p:nvPr/>
        </p:nvSpPr>
        <p:spPr>
          <a:xfrm>
            <a:off x="0" y="708004"/>
            <a:ext cx="3304408" cy="457568"/>
          </a:xfrm>
          <a:custGeom>
            <a:avLst/>
            <a:gdLst/>
            <a:ahLst/>
            <a:cxnLst/>
            <a:rect l="l" t="t" r="r" b="b"/>
            <a:pathLst>
              <a:path w="3304408" h="457568">
                <a:moveTo>
                  <a:pt x="0" y="457568"/>
                </a:moveTo>
                <a:lnTo>
                  <a:pt x="3137787" y="457339"/>
                </a:lnTo>
                <a:lnTo>
                  <a:pt x="3187393" y="455739"/>
                </a:lnTo>
                <a:lnTo>
                  <a:pt x="3226027" y="451396"/>
                </a:lnTo>
                <a:lnTo>
                  <a:pt x="3266403" y="436737"/>
                </a:lnTo>
                <a:lnTo>
                  <a:pt x="3294635" y="394789"/>
                </a:lnTo>
                <a:lnTo>
                  <a:pt x="3302608" y="340525"/>
                </a:lnTo>
                <a:lnTo>
                  <a:pt x="3304208" y="290918"/>
                </a:lnTo>
                <a:lnTo>
                  <a:pt x="3304408" y="261572"/>
                </a:lnTo>
                <a:lnTo>
                  <a:pt x="3304408" y="195995"/>
                </a:lnTo>
                <a:lnTo>
                  <a:pt x="3303665" y="140388"/>
                </a:lnTo>
                <a:lnTo>
                  <a:pt x="3300865" y="96440"/>
                </a:lnTo>
                <a:lnTo>
                  <a:pt x="3289806" y="49377"/>
                </a:lnTo>
                <a:lnTo>
                  <a:pt x="3255059" y="14630"/>
                </a:lnTo>
                <a:lnTo>
                  <a:pt x="3207996" y="3571"/>
                </a:lnTo>
                <a:lnTo>
                  <a:pt x="3164048" y="771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F5D3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28"/>
          <p:cNvSpPr txBox="1"/>
          <p:nvPr/>
        </p:nvSpPr>
        <p:spPr>
          <a:xfrm>
            <a:off x="350136" y="734942"/>
            <a:ext cx="2772410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tunitie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598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3832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066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300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4534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4768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002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5236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5470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57058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9428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64168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6652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0" y="774004"/>
            <a:ext cx="3788965" cy="493293"/>
          </a:xfrm>
          <a:custGeom>
            <a:avLst/>
            <a:gdLst/>
            <a:ahLst/>
            <a:cxnLst/>
            <a:rect l="l" t="t" r="r" b="b"/>
            <a:pathLst>
              <a:path w="3788965" h="493293">
                <a:moveTo>
                  <a:pt x="0" y="493293"/>
                </a:moveTo>
                <a:lnTo>
                  <a:pt x="3613087" y="493052"/>
                </a:lnTo>
                <a:lnTo>
                  <a:pt x="3665449" y="491363"/>
                </a:lnTo>
                <a:lnTo>
                  <a:pt x="3706229" y="486778"/>
                </a:lnTo>
                <a:lnTo>
                  <a:pt x="3748849" y="471304"/>
                </a:lnTo>
                <a:lnTo>
                  <a:pt x="3773552" y="441172"/>
                </a:lnTo>
                <a:lnTo>
                  <a:pt x="3785225" y="391494"/>
                </a:lnTo>
                <a:lnTo>
                  <a:pt x="3788181" y="345105"/>
                </a:lnTo>
                <a:lnTo>
                  <a:pt x="3788965" y="286408"/>
                </a:lnTo>
                <a:lnTo>
                  <a:pt x="3788965" y="206884"/>
                </a:lnTo>
                <a:lnTo>
                  <a:pt x="3788181" y="148188"/>
                </a:lnTo>
                <a:lnTo>
                  <a:pt x="3785225" y="101798"/>
                </a:lnTo>
                <a:lnTo>
                  <a:pt x="3773552" y="52120"/>
                </a:lnTo>
                <a:lnTo>
                  <a:pt x="3748849" y="21988"/>
                </a:lnTo>
                <a:lnTo>
                  <a:pt x="3706229" y="6515"/>
                </a:lnTo>
                <a:lnTo>
                  <a:pt x="3665449" y="1930"/>
                </a:lnTo>
                <a:lnTo>
                  <a:pt x="3613087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F5D3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 txBox="1"/>
          <p:nvPr/>
        </p:nvSpPr>
        <p:spPr>
          <a:xfrm>
            <a:off x="444500" y="800446"/>
            <a:ext cx="9605010" cy="195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on</a:t>
            </a:r>
            <a:r>
              <a:rPr sz="25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den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cal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cide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n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 &amp; Eme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gen</a:t>
            </a:r>
            <a:r>
              <a:rPr sz="1400" spc="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y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Accident &amp; </a:t>
            </a:r>
            <a:r>
              <a:rPr sz="1150" spc="-55" dirty="0" smtClean="0">
                <a:latin typeface="Arial"/>
                <a:cs typeface="Arial"/>
              </a:rPr>
              <a:t>Emergenc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organize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Accident &amp; </a:t>
            </a:r>
            <a:r>
              <a:rPr sz="1150" spc="-55" dirty="0" smtClean="0">
                <a:latin typeface="Arial"/>
                <a:cs typeface="Arial"/>
              </a:rPr>
              <a:t>Emergency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</a:t>
            </a:r>
            <a:r>
              <a:rPr sz="1150" spc="10" dirty="0" smtClean="0">
                <a:latin typeface="Arial"/>
                <a:cs typeface="Arial"/>
              </a:rPr>
              <a:t>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27" name="object 17"/>
          <p:cNvGraphicFramePr>
            <a:graphicFrameLocks noGrp="1"/>
          </p:cNvGraphicFramePr>
          <p:nvPr/>
        </p:nvGraphicFramePr>
        <p:xfrm>
          <a:off x="457200" y="2916005"/>
          <a:ext cx="9771250" cy="3860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2"/>
                <a:gridCol w="308545"/>
                <a:gridCol w="308538"/>
                <a:gridCol w="308545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876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the sick child – see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erlap with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A&amp;E guide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3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thalomolo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gencies and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the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&amp; initial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&amp; musculoskeletal injuries/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ompens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diabetic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onfused/acu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chosis and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and/or drug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tion/OD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elderly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and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challenges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 A/E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PTE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amiliaris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seen in minor injuries and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manage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of the principles of triage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in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 and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escal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 input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700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e/Eme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 situ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Resuscit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ai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Haemorrhage  and the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olaemia and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erial bleeding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Accident and Emergency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5213387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09297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3561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61934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18825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14572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39667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265986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1945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47010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373666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00322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426979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453635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62391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590467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18544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31278" y="646620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31278" y="674697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31" name="object 21"/>
          <p:cNvGraphicFramePr>
            <a:graphicFrameLocks noGrp="1"/>
          </p:cNvGraphicFramePr>
          <p:nvPr/>
        </p:nvGraphicFramePr>
        <p:xfrm>
          <a:off x="457200" y="637205"/>
          <a:ext cx="9771252" cy="6257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2"/>
                <a:gridCol w="308544"/>
                <a:gridCol w="308540"/>
                <a:gridCol w="308546"/>
              </a:tblGrid>
              <a:tr h="33162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6318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ollaps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OC/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GCS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Chest pain - suspe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dial infa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CF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abdomen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auma -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initial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multiply inju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including head inju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and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-spine inju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omise including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asthma/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ylaxis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enin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itis/meningo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cal septicaemia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9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echnical </a:t>
                      </a:r>
                      <a:r>
                        <a:rPr sz="1150" b="1" spc="-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etatio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ray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Suturing and simple 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essings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ounds  and burns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slit lamp in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the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 body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Bladder 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ainage of ab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esses and 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he oppo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chest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 inse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as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etic and pleu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aspi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useful but not esse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in this pla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65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ther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ambulan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poli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Liaising with medical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olleagues including hospital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onsulta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G</a:t>
                      </a:r>
                      <a:r>
                        <a:rPr sz="1150" spc="-16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OOH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specialist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up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bad ne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 the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setting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the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is  inapp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use of the A/E 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other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leadership qualities as ne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 a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 whilst also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within limits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2994</Words>
  <Application>Microsoft Office PowerPoint</Application>
  <PresentationFormat>Custom</PresentationFormat>
  <Paragraphs>381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10</cp:revision>
  <dcterms:created xsi:type="dcterms:W3CDTF">2013-10-31T14:27:17Z</dcterms:created>
  <dcterms:modified xsi:type="dcterms:W3CDTF">2013-12-03T20:33:53Z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