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5" r:id="rId8"/>
    <p:sldId id="276" r:id="rId9"/>
    <p:sldId id="277" r:id="rId10"/>
    <p:sldId id="278" r:id="rId11"/>
    <p:sldId id="279" r:id="rId12"/>
    <p:sldId id="274" r:id="rId13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6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D5D9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2386" y="2010168"/>
            <a:ext cx="5966459" cy="4636008"/>
          </a:xfrm>
          <a:custGeom>
            <a:avLst/>
            <a:gdLst/>
            <a:ahLst/>
            <a:cxnLst/>
            <a:rect l="l" t="t" r="r" b="b"/>
            <a:pathLst>
              <a:path w="5966459" h="4636008">
                <a:moveTo>
                  <a:pt x="0" y="0"/>
                </a:moveTo>
                <a:lnTo>
                  <a:pt x="5966459" y="0"/>
                </a:lnTo>
                <a:lnTo>
                  <a:pt x="5966459" y="4636008"/>
                </a:lnTo>
                <a:lnTo>
                  <a:pt x="0" y="4636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5"/>
            <a:ext cx="2224697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4950" y="584200"/>
            <a:ext cx="10217150" cy="5410200"/>
            <a:chOff x="234950" y="584200"/>
            <a:chExt cx="10217150" cy="5410200"/>
          </a:xfrm>
        </p:grpSpPr>
        <p:sp>
          <p:nvSpPr>
            <p:cNvPr id="9" name="Isosceles Triangle 8"/>
            <p:cNvSpPr/>
            <p:nvPr/>
          </p:nvSpPr>
          <p:spPr>
            <a:xfrm>
              <a:off x="6026150" y="2336800"/>
              <a:ext cx="4425950" cy="3657600"/>
            </a:xfrm>
            <a:prstGeom prst="triangl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bject 2"/>
            <p:cNvSpPr txBox="1"/>
            <p:nvPr/>
          </p:nvSpPr>
          <p:spPr>
            <a:xfrm>
              <a:off x="6635750" y="2870200"/>
              <a:ext cx="3169285" cy="304800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R="0" algn="ctr">
                <a:lnSpc>
                  <a:spcPct val="100000"/>
                </a:lnSpc>
              </a:pPr>
              <a:r>
                <a:rPr sz="255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CSR</a:t>
              </a:r>
              <a:endParaRPr sz="25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400"/>
                </a:lnSpc>
                <a:spcBef>
                  <a:spcPts val="32"/>
                </a:spcBef>
              </a:pPr>
              <a:endParaRPr sz="1400" dirty="0">
                <a:solidFill>
                  <a:schemeClr val="bg1"/>
                </a:solidFill>
              </a:endParaRPr>
            </a:p>
            <a:p>
              <a:pPr marL="632460" marR="632460" indent="-635" algn="ctr">
                <a:lnSpc>
                  <a:spcPts val="2140"/>
                </a:lnSpc>
              </a:pP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CS/</a:t>
              </a:r>
              <a:r>
                <a:rPr sz="2200" spc="-1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</a:t>
              </a:r>
              <a:r>
                <a:rPr sz="220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ainee meetings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a</a:t>
              </a:r>
              <a:r>
                <a:rPr sz="220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200" spc="-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tion</a:t>
              </a:r>
              <a:r>
                <a:rPr sz="220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200" spc="-1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planning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100"/>
                </a:lnSpc>
                <a:spcBef>
                  <a:spcPts val="18"/>
                </a:spcBef>
              </a:pPr>
              <a:endParaRPr sz="1100" dirty="0">
                <a:solidFill>
                  <a:schemeClr val="bg1"/>
                </a:solidFill>
              </a:endParaRPr>
            </a:p>
            <a:p>
              <a:pPr marL="0"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urriculum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G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uide</a:t>
              </a: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>
                <a:lnSpc>
                  <a:spcPts val="1000"/>
                </a:lnSpc>
              </a:pPr>
              <a:endParaRPr sz="1000" dirty="0">
                <a:solidFill>
                  <a:schemeClr val="bg1"/>
                </a:solidFill>
              </a:endParaRPr>
            </a:p>
            <a:p>
              <a:pPr algn="ctr">
                <a:lnSpc>
                  <a:spcPct val="100000"/>
                </a:lnSpc>
              </a:pPr>
              <a:r>
                <a:rPr sz="2350" spc="-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onfiden</a:t>
              </a:r>
              <a:r>
                <a:rPr sz="2350" spc="-2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e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3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R</a:t>
              </a:r>
              <a:r>
                <a:rPr sz="2350" spc="-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a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ting</a:t>
              </a:r>
              <a:r>
                <a:rPr sz="2350" spc="5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 </a:t>
              </a:r>
              <a:r>
                <a:rPr sz="2350" spc="2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S</a:t>
              </a:r>
              <a:r>
                <a:rPr sz="2350" spc="10" dirty="0" smtClean="0">
                  <a:solidFill>
                    <a:schemeClr val="bg1"/>
                  </a:solidFill>
                  <a:latin typeface="Myriad Pro Light"/>
                  <a:cs typeface="Myriad Pro Light"/>
                </a:rPr>
                <a:t>cale</a:t>
              </a:r>
              <a:endParaRPr sz="2350" dirty="0">
                <a:solidFill>
                  <a:schemeClr val="bg1"/>
                </a:solidFill>
                <a:latin typeface="Myriad Pro Light"/>
                <a:cs typeface="Myriad Pro Light"/>
              </a:endParaRPr>
            </a:p>
          </p:txBody>
        </p:sp>
        <p:sp>
          <p:nvSpPr>
            <p:cNvPr id="5" name="object 4"/>
            <p:cNvSpPr txBox="1">
              <a:spLocks/>
            </p:cNvSpPr>
            <p:nvPr/>
          </p:nvSpPr>
          <p:spPr>
            <a:xfrm>
              <a:off x="311150" y="1955800"/>
              <a:ext cx="6858000" cy="762000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wrap="square" lIns="0" tIns="0" rIns="0" bIns="0" rtlCol="0">
              <a:noAutofit/>
            </a:bodyPr>
            <a:lstStyle/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Super-Condensed GP Curriculum Guide</a:t>
              </a:r>
            </a:p>
            <a:p>
              <a:pPr marL="12700">
                <a:lnSpc>
                  <a:spcPct val="100000"/>
                </a:lnSpc>
              </a:pPr>
              <a:r>
                <a:rPr lang="en-US" sz="24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                 </a:t>
              </a:r>
              <a:r>
                <a:rPr lang="en-US" sz="1200" b="1" dirty="0">
                  <a:solidFill>
                    <a:srgbClr val="0091C9"/>
                  </a:solidFill>
                  <a:latin typeface="Arial Narrow" pitchFamily="34" charset="0"/>
                  <a:ea typeface="Cambria" pitchFamily="18" charset="0"/>
                  <a:cs typeface="Frutiger-Bold"/>
                </a:rPr>
                <a:t>Courtesy of South East Scotland 2013 </a:t>
              </a:r>
            </a:p>
            <a:p>
              <a:pPr marL="1270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yriad Pro Light"/>
                <a:cs typeface="Myriad Pro Light"/>
              </a:endParaRPr>
            </a:p>
          </p:txBody>
        </p:sp>
        <p:pic>
          <p:nvPicPr>
            <p:cNvPr id="6" name="Picture 5" descr="C:\Users\sarahda\AppData\Local\Temp\wzd5f6\HE West Midlands\HE West Midlands Col.jp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34950" y="1193800"/>
              <a:ext cx="7239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91C9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SecondaryCare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003893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4</a:t>
              </a: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E28C05"/>
                  </a:solidFill>
                  <a:effectLst/>
                  <a:latin typeface="Cambria" pitchFamily="18" charset="0"/>
                  <a:ea typeface="Cambria" pitchFamily="18" charset="0"/>
                  <a:cs typeface="Frutiger-Bold"/>
                </a:rPr>
                <a:t>PrimaryCare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1150" y="3098800"/>
              <a:ext cx="5943600" cy="2209800"/>
            </a:xfrm>
            <a:prstGeom prst="roundRect">
              <a:avLst/>
            </a:prstGeom>
            <a:solidFill>
              <a:srgbClr val="A0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85445" marR="1791970">
                <a:lnSpc>
                  <a:spcPct val="137100"/>
                </a:lnSpc>
                <a:buFont typeface="Arial" pitchFamily="34" charset="0"/>
                <a:buChar char="•"/>
              </a:pPr>
              <a:r>
                <a:rPr lang="en-US" sz="2800" spc="-18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800" spc="-18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O</a:t>
              </a:r>
              <a:r>
                <a:rPr lang="en-US" sz="2800" spc="-5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lang="en-US" sz="2800" spc="95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lang="en-US" sz="2800" spc="-45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hop</a:t>
              </a:r>
              <a:r>
                <a:rPr lang="en-US" sz="2800" spc="-185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ae</a:t>
              </a:r>
              <a:r>
                <a:rPr lang="en-US" sz="2800" spc="-45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d</a:t>
              </a:r>
              <a:r>
                <a:rPr lang="en-US" sz="2800" spc="-5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i</a:t>
              </a:r>
              <a:r>
                <a:rPr lang="en-US" sz="2800" spc="-185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c</a:t>
              </a:r>
              <a:r>
                <a:rPr lang="en-US" sz="2800" spc="-290" dirty="0" err="1" smtClean="0">
                  <a:solidFill>
                    <a:srgbClr val="FFFFFF"/>
                  </a:solidFill>
                  <a:latin typeface="Arial"/>
                  <a:cs typeface="Arial"/>
                </a:rPr>
                <a:t>s</a:t>
              </a:r>
              <a:r>
                <a:rPr lang="en-US" sz="2800" spc="-160" dirty="0" smtClean="0">
                  <a:solidFill>
                    <a:srgbClr val="FFFFFF"/>
                  </a:solidFill>
                  <a:latin typeface="Arial"/>
                  <a:cs typeface="Arial"/>
                </a:rPr>
                <a:t> </a:t>
              </a:r>
            </a:p>
            <a:p>
              <a:pPr marL="385445" marR="1791970">
                <a:lnSpc>
                  <a:spcPct val="137100"/>
                </a:lnSpc>
                <a:buFont typeface="Arial" pitchFamily="34" charset="0"/>
                <a:buChar char="•"/>
              </a:pPr>
              <a:r>
                <a:rPr lang="en-US" sz="2800" spc="-590" dirty="0" smtClean="0">
                  <a:solidFill>
                    <a:srgbClr val="FFFFFF"/>
                  </a:solidFill>
                  <a:latin typeface="Arial"/>
                  <a:cs typeface="Arial"/>
                </a:rPr>
                <a:t>T</a:t>
              </a:r>
              <a:r>
                <a:rPr lang="en-US" sz="2800" spc="-50" dirty="0" smtClean="0">
                  <a:solidFill>
                    <a:srgbClr val="FFFFFF"/>
                  </a:solidFill>
                  <a:latin typeface="Arial"/>
                  <a:cs typeface="Arial"/>
                </a:rPr>
                <a:t>r</a:t>
              </a:r>
              <a:r>
                <a:rPr lang="en-US" sz="2800" spc="-185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r>
                <a:rPr lang="en-US" sz="2800" spc="-45" dirty="0" smtClean="0">
                  <a:solidFill>
                    <a:srgbClr val="FFFFFF"/>
                  </a:solidFill>
                  <a:latin typeface="Arial"/>
                  <a:cs typeface="Arial"/>
                </a:rPr>
                <a:t>u</a:t>
              </a:r>
              <a:r>
                <a:rPr lang="en-US" sz="2800" spc="-35" dirty="0" smtClean="0">
                  <a:solidFill>
                    <a:srgbClr val="FFFFFF"/>
                  </a:solidFill>
                  <a:latin typeface="Arial"/>
                  <a:cs typeface="Arial"/>
                </a:rPr>
                <a:t>m</a:t>
              </a:r>
              <a:r>
                <a:rPr lang="en-US" sz="2800" spc="-130" dirty="0" smtClean="0">
                  <a:solidFill>
                    <a:srgbClr val="FFFFFF"/>
                  </a:solidFill>
                  <a:latin typeface="Arial"/>
                  <a:cs typeface="Arial"/>
                </a:rPr>
                <a:t>a</a:t>
              </a:r>
              <a:endParaRPr lang="en-US" sz="28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5147576"/>
            <a:ext cx="12" cy="277202"/>
          </a:xfrm>
          <a:custGeom>
            <a:avLst/>
            <a:gdLst/>
            <a:ahLst/>
            <a:cxnLst/>
            <a:rect l="l" t="t" r="r" b="b"/>
            <a:pathLst>
              <a:path w="12" h="277202">
                <a:moveTo>
                  <a:pt x="12" y="0"/>
                </a:moveTo>
                <a:lnTo>
                  <a:pt x="0" y="277202"/>
                </a:lnTo>
                <a:lnTo>
                  <a:pt x="12" y="0"/>
                </a:lnTo>
                <a:close/>
              </a:path>
            </a:pathLst>
          </a:custGeom>
          <a:solidFill>
            <a:srgbClr val="C9D0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1175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39475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2263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50355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78075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05795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88955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41667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44395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72115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55275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82995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610716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63843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666155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8" name="object 18"/>
          <p:cNvGraphicFramePr>
            <a:graphicFrameLocks noGrp="1"/>
          </p:cNvGraphicFramePr>
          <p:nvPr/>
        </p:nvGraphicFramePr>
        <p:xfrm>
          <a:off x="457200" y="709205"/>
          <a:ext cx="9771251" cy="6098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1"/>
                <a:gridCol w="308543"/>
                <a:gridCol w="308543"/>
              </a:tblGrid>
              <a:tr h="2772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loss of fun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pain or disabili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19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podi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specialist nurse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distri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nurse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tional the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apists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200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6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719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25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10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</a:tr>
              <a:tr h="2771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mpa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pain and disabili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on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including ef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on 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ork and input 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 DWP/job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e/citi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z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advi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1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non cu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-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oping with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symp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oms ins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nposting of local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esou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with musculoskeletal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 including charitable 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ganiz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1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Rehab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including domicilla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sio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199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6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7199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onside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non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inju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19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onside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wn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ttitudes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xampl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with modest back pain and see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time off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nising the frust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th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can 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on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and do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dults with incapaci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t/p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in minors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199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1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1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100" b="1" spc="-4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9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6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772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100" i="1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nifica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1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77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eadership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BBDB9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60375" y="715560"/>
            <a:ext cx="0" cy="5982182"/>
          </a:xfrm>
          <a:custGeom>
            <a:avLst/>
            <a:gdLst/>
            <a:ahLst/>
            <a:cxnLst/>
            <a:rect l="l" t="t" r="r" b="b"/>
            <a:pathLst>
              <a:path h="5982182">
                <a:moveTo>
                  <a:pt x="0" y="0"/>
                </a:moveTo>
                <a:lnTo>
                  <a:pt x="0" y="598218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10231625" y="715560"/>
            <a:ext cx="0" cy="5982182"/>
          </a:xfrm>
          <a:custGeom>
            <a:avLst/>
            <a:gdLst/>
            <a:ahLst/>
            <a:cxnLst/>
            <a:rect l="l" t="t" r="r" b="b"/>
            <a:pathLst>
              <a:path h="5982182">
                <a:moveTo>
                  <a:pt x="0" y="0"/>
                </a:moveTo>
                <a:lnTo>
                  <a:pt x="0" y="598218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200" y="6700918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2E62"/>
                </a:solidFill>
                <a:latin typeface="Myriad Pro"/>
                <a:cs typeface="Myriad Pro"/>
              </a:rPr>
              <a:t>Summa</a:t>
            </a:r>
            <a:r>
              <a:rPr sz="1200" b="1" spc="20" dirty="0" smtClean="0">
                <a:solidFill>
                  <a:srgbClr val="002E62"/>
                </a:solidFill>
                <a:latin typeface="Myriad Pro"/>
                <a:cs typeface="Myriad Pro"/>
              </a:rPr>
              <a:t>r</a:t>
            </a:r>
            <a:r>
              <a:rPr sz="1200" b="1" spc="0" dirty="0" smtClean="0">
                <a:solidFill>
                  <a:srgbClr val="002E62"/>
                </a:solidFill>
                <a:latin typeface="Myriad Pro"/>
                <a:cs typeface="Myriad Pro"/>
              </a:rPr>
              <a:t>y of </a:t>
            </a:r>
            <a:r>
              <a:rPr sz="1200" b="1" spc="-15" dirty="0" smtClean="0">
                <a:solidFill>
                  <a:srgbClr val="002E62"/>
                </a:solidFill>
                <a:latin typeface="Myriad Pro"/>
                <a:cs typeface="Myriad Pro"/>
              </a:rPr>
              <a:t>L</a:t>
            </a:r>
            <a:r>
              <a:rPr sz="1200" b="1" spc="0" dirty="0" smtClean="0">
                <a:solidFill>
                  <a:srgbClr val="002E62"/>
                </a:solidFill>
                <a:latin typeface="Myriad Pro"/>
                <a:cs typeface="Myriad Pro"/>
              </a:rPr>
              <a:t>earning </a:t>
            </a:r>
            <a:r>
              <a:rPr sz="1200" b="1" spc="-5" dirty="0" smtClean="0">
                <a:solidFill>
                  <a:srgbClr val="002E62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2E62"/>
                </a:solidFill>
                <a:latin typeface="Myriad Pro"/>
                <a:cs typeface="Myriad Pro"/>
              </a:rPr>
              <a:t>eeds/</a:t>
            </a:r>
            <a:r>
              <a:rPr sz="1200" b="1" spc="-30" dirty="0" smtClean="0">
                <a:solidFill>
                  <a:srgbClr val="002E62"/>
                </a:solidFill>
                <a:latin typeface="Myriad Pro"/>
                <a:cs typeface="Myriad Pro"/>
              </a:rPr>
              <a:t>P</a:t>
            </a:r>
            <a:r>
              <a:rPr sz="1200" b="1" spc="0" dirty="0" smtClean="0">
                <a:solidFill>
                  <a:srgbClr val="002E62"/>
                </a:solidFill>
                <a:latin typeface="Myriad Pro"/>
                <a:cs typeface="Myriad Pro"/>
              </a:rPr>
              <a:t>oi</a:t>
            </a:r>
            <a:r>
              <a:rPr sz="1200" b="1" spc="-10" dirty="0" smtClean="0">
                <a:solidFill>
                  <a:srgbClr val="002E62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2E62"/>
                </a:solidFill>
                <a:latin typeface="Myriad Pro"/>
                <a:cs typeface="Myriad Pro"/>
              </a:rPr>
              <a:t>ts </a:t>
            </a:r>
            <a:r>
              <a:rPr sz="1200" b="1" spc="-15" dirty="0" smtClean="0">
                <a:solidFill>
                  <a:srgbClr val="002E62"/>
                </a:solidFill>
                <a:latin typeface="Myriad Pro"/>
                <a:cs typeface="Myriad Pro"/>
              </a:rPr>
              <a:t>f</a:t>
            </a:r>
            <a:r>
              <a:rPr sz="1200" b="1" spc="0" dirty="0" smtClean="0">
                <a:solidFill>
                  <a:srgbClr val="002E62"/>
                </a:solidFill>
                <a:latin typeface="Myriad Pro"/>
                <a:cs typeface="Myriad Pro"/>
              </a:rPr>
              <a:t>or </a:t>
            </a:r>
            <a:r>
              <a:rPr sz="1200" b="1" spc="-20" dirty="0" smtClean="0">
                <a:solidFill>
                  <a:srgbClr val="002E62"/>
                </a:solidFill>
                <a:latin typeface="Myriad Pro"/>
                <a:cs typeface="Myriad Pro"/>
              </a:rPr>
              <a:t>A</a:t>
            </a:r>
            <a:r>
              <a:rPr sz="1200" b="1" spc="15" dirty="0" smtClean="0">
                <a:solidFill>
                  <a:srgbClr val="002E62"/>
                </a:solidFill>
                <a:latin typeface="Myriad Pro"/>
                <a:cs typeface="Myriad Pro"/>
              </a:rPr>
              <a:t>c</a:t>
            </a:r>
            <a:r>
              <a:rPr sz="1200" b="1" spc="0" dirty="0" smtClean="0">
                <a:solidFill>
                  <a:srgbClr val="002E62"/>
                </a:solidFill>
                <a:latin typeface="Myriad Pro"/>
                <a:cs typeface="Myriad Pro"/>
              </a:rPr>
              <a:t>tion</a:t>
            </a:r>
            <a:endParaRPr sz="12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3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  <p:pic>
        <p:nvPicPr>
          <p:cNvPr id="13" name="Picture 12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84200"/>
            <a:ext cx="31242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 dirty="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 dirty="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 dirty="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 dirty="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9300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12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12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12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9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9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9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9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12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12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12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12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12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9300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730750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95170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500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92075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TDP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039385" y="3079918"/>
            <a:ext cx="4637791" cy="38167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139638" y="3180166"/>
            <a:ext cx="4259084" cy="3440645"/>
          </a:xfrm>
          <a:custGeom>
            <a:avLst/>
            <a:gdLst/>
            <a:ahLst/>
            <a:cxnLst/>
            <a:rect l="l" t="t" r="r" b="b"/>
            <a:pathLst>
              <a:path w="4259084" h="3440645">
                <a:moveTo>
                  <a:pt x="2129548" y="0"/>
                </a:moveTo>
                <a:lnTo>
                  <a:pt x="1954892" y="5702"/>
                </a:lnTo>
                <a:lnTo>
                  <a:pt x="1784123" y="22516"/>
                </a:lnTo>
                <a:lnTo>
                  <a:pt x="1617792" y="49997"/>
                </a:lnTo>
                <a:lnTo>
                  <a:pt x="1456444" y="87704"/>
                </a:lnTo>
                <a:lnTo>
                  <a:pt x="1300630" y="135193"/>
                </a:lnTo>
                <a:lnTo>
                  <a:pt x="1150896" y="192021"/>
                </a:lnTo>
                <a:lnTo>
                  <a:pt x="1007791" y="257747"/>
                </a:lnTo>
                <a:lnTo>
                  <a:pt x="871863" y="331926"/>
                </a:lnTo>
                <a:lnTo>
                  <a:pt x="743659" y="414116"/>
                </a:lnTo>
                <a:lnTo>
                  <a:pt x="623728" y="503875"/>
                </a:lnTo>
                <a:lnTo>
                  <a:pt x="512618" y="600760"/>
                </a:lnTo>
                <a:lnTo>
                  <a:pt x="410878" y="704327"/>
                </a:lnTo>
                <a:lnTo>
                  <a:pt x="319054" y="814135"/>
                </a:lnTo>
                <a:lnTo>
                  <a:pt x="237695" y="929739"/>
                </a:lnTo>
                <a:lnTo>
                  <a:pt x="167349" y="1050699"/>
                </a:lnTo>
                <a:lnTo>
                  <a:pt x="108565" y="1176570"/>
                </a:lnTo>
                <a:lnTo>
                  <a:pt x="61890" y="1306910"/>
                </a:lnTo>
                <a:lnTo>
                  <a:pt x="27872" y="1441276"/>
                </a:lnTo>
                <a:lnTo>
                  <a:pt x="7059" y="1579226"/>
                </a:lnTo>
                <a:lnTo>
                  <a:pt x="0" y="1720316"/>
                </a:lnTo>
                <a:lnTo>
                  <a:pt x="7059" y="1861410"/>
                </a:lnTo>
                <a:lnTo>
                  <a:pt x="27872" y="1999363"/>
                </a:lnTo>
                <a:lnTo>
                  <a:pt x="61890" y="2133731"/>
                </a:lnTo>
                <a:lnTo>
                  <a:pt x="108565" y="2264074"/>
                </a:lnTo>
                <a:lnTo>
                  <a:pt x="167349" y="2389946"/>
                </a:lnTo>
                <a:lnTo>
                  <a:pt x="237695" y="2510907"/>
                </a:lnTo>
                <a:lnTo>
                  <a:pt x="319054" y="2626512"/>
                </a:lnTo>
                <a:lnTo>
                  <a:pt x="410878" y="2736321"/>
                </a:lnTo>
                <a:lnTo>
                  <a:pt x="512618" y="2839888"/>
                </a:lnTo>
                <a:lnTo>
                  <a:pt x="623728" y="2936773"/>
                </a:lnTo>
                <a:lnTo>
                  <a:pt x="743659" y="3026532"/>
                </a:lnTo>
                <a:lnTo>
                  <a:pt x="871863" y="3108722"/>
                </a:lnTo>
                <a:lnTo>
                  <a:pt x="1007791" y="3182901"/>
                </a:lnTo>
                <a:lnTo>
                  <a:pt x="1150896" y="3248626"/>
                </a:lnTo>
                <a:lnTo>
                  <a:pt x="1300630" y="3305454"/>
                </a:lnTo>
                <a:lnTo>
                  <a:pt x="1456444" y="3352942"/>
                </a:lnTo>
                <a:lnTo>
                  <a:pt x="1617792" y="3390648"/>
                </a:lnTo>
                <a:lnTo>
                  <a:pt x="1784123" y="3418129"/>
                </a:lnTo>
                <a:lnTo>
                  <a:pt x="1954892" y="3434943"/>
                </a:lnTo>
                <a:lnTo>
                  <a:pt x="2129548" y="3440645"/>
                </a:lnTo>
                <a:lnTo>
                  <a:pt x="2304201" y="3434943"/>
                </a:lnTo>
                <a:lnTo>
                  <a:pt x="2474967" y="3418129"/>
                </a:lnTo>
                <a:lnTo>
                  <a:pt x="2641296" y="3390648"/>
                </a:lnTo>
                <a:lnTo>
                  <a:pt x="2802641" y="3352942"/>
                </a:lnTo>
                <a:lnTo>
                  <a:pt x="2958454" y="3305454"/>
                </a:lnTo>
                <a:lnTo>
                  <a:pt x="3108186" y="3248626"/>
                </a:lnTo>
                <a:lnTo>
                  <a:pt x="3251291" y="3182901"/>
                </a:lnTo>
                <a:lnTo>
                  <a:pt x="3387218" y="3108722"/>
                </a:lnTo>
                <a:lnTo>
                  <a:pt x="3515422" y="3026532"/>
                </a:lnTo>
                <a:lnTo>
                  <a:pt x="3635352" y="2936773"/>
                </a:lnTo>
                <a:lnTo>
                  <a:pt x="3746462" y="2839888"/>
                </a:lnTo>
                <a:lnTo>
                  <a:pt x="3848203" y="2736321"/>
                </a:lnTo>
                <a:lnTo>
                  <a:pt x="3940027" y="2626512"/>
                </a:lnTo>
                <a:lnTo>
                  <a:pt x="4021387" y="2510907"/>
                </a:lnTo>
                <a:lnTo>
                  <a:pt x="4091733" y="2389946"/>
                </a:lnTo>
                <a:lnTo>
                  <a:pt x="4150518" y="2264074"/>
                </a:lnTo>
                <a:lnTo>
                  <a:pt x="4197193" y="2133731"/>
                </a:lnTo>
                <a:lnTo>
                  <a:pt x="4231212" y="1999363"/>
                </a:lnTo>
                <a:lnTo>
                  <a:pt x="4252025" y="1861410"/>
                </a:lnTo>
                <a:lnTo>
                  <a:pt x="4259084" y="1720316"/>
                </a:lnTo>
                <a:lnTo>
                  <a:pt x="4252025" y="1579226"/>
                </a:lnTo>
                <a:lnTo>
                  <a:pt x="4231212" y="1441276"/>
                </a:lnTo>
                <a:lnTo>
                  <a:pt x="4197193" y="1306910"/>
                </a:lnTo>
                <a:lnTo>
                  <a:pt x="4150518" y="1176570"/>
                </a:lnTo>
                <a:lnTo>
                  <a:pt x="4091733" y="1050699"/>
                </a:lnTo>
                <a:lnTo>
                  <a:pt x="4021387" y="929739"/>
                </a:lnTo>
                <a:lnTo>
                  <a:pt x="3940027" y="814135"/>
                </a:lnTo>
                <a:lnTo>
                  <a:pt x="3848203" y="704327"/>
                </a:lnTo>
                <a:lnTo>
                  <a:pt x="3746462" y="600760"/>
                </a:lnTo>
                <a:lnTo>
                  <a:pt x="3635352" y="503875"/>
                </a:lnTo>
                <a:lnTo>
                  <a:pt x="3515422" y="414116"/>
                </a:lnTo>
                <a:lnTo>
                  <a:pt x="3387218" y="331926"/>
                </a:lnTo>
                <a:lnTo>
                  <a:pt x="3251291" y="257747"/>
                </a:lnTo>
                <a:lnTo>
                  <a:pt x="3108186" y="192021"/>
                </a:lnTo>
                <a:lnTo>
                  <a:pt x="2958454" y="135193"/>
                </a:lnTo>
                <a:lnTo>
                  <a:pt x="2802641" y="87704"/>
                </a:lnTo>
                <a:lnTo>
                  <a:pt x="2641296" y="49997"/>
                </a:lnTo>
                <a:lnTo>
                  <a:pt x="2474967" y="22516"/>
                </a:lnTo>
                <a:lnTo>
                  <a:pt x="2304201" y="5702"/>
                </a:lnTo>
                <a:lnTo>
                  <a:pt x="2129548" y="0"/>
                </a:lnTo>
                <a:close/>
              </a:path>
            </a:pathLst>
          </a:custGeom>
          <a:solidFill>
            <a:srgbClr val="9CDC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645046" y="3219538"/>
            <a:ext cx="26301" cy="8762"/>
          </a:xfrm>
          <a:custGeom>
            <a:avLst/>
            <a:gdLst/>
            <a:ahLst/>
            <a:cxnLst/>
            <a:rect l="l" t="t" r="r" b="b"/>
            <a:pathLst>
              <a:path w="26301" h="8762">
                <a:moveTo>
                  <a:pt x="0" y="4381"/>
                </a:moveTo>
                <a:lnTo>
                  <a:pt x="26301" y="4381"/>
                </a:lnTo>
              </a:path>
            </a:pathLst>
          </a:custGeom>
          <a:ln w="10032">
            <a:solidFill>
              <a:srgbClr val="FBAF3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967067" y="3179064"/>
            <a:ext cx="3137052" cy="18466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7067454" y="3279307"/>
            <a:ext cx="2880545" cy="1468158"/>
          </a:xfrm>
          <a:custGeom>
            <a:avLst/>
            <a:gdLst/>
            <a:ahLst/>
            <a:cxnLst/>
            <a:rect l="l" t="t" r="r" b="b"/>
            <a:pathLst>
              <a:path w="2880545" h="1468158">
                <a:moveTo>
                  <a:pt x="2880543" y="952588"/>
                </a:moveTo>
                <a:lnTo>
                  <a:pt x="712945" y="952588"/>
                </a:lnTo>
                <a:lnTo>
                  <a:pt x="713057" y="1314063"/>
                </a:lnTo>
                <a:lnTo>
                  <a:pt x="718890" y="1355160"/>
                </a:lnTo>
                <a:lnTo>
                  <a:pt x="735614" y="1393992"/>
                </a:lnTo>
                <a:lnTo>
                  <a:pt x="761451" y="1426378"/>
                </a:lnTo>
                <a:lnTo>
                  <a:pt x="794733" y="1450598"/>
                </a:lnTo>
                <a:lnTo>
                  <a:pt x="833794" y="1464929"/>
                </a:lnTo>
                <a:lnTo>
                  <a:pt x="2728892" y="1468158"/>
                </a:lnTo>
                <a:lnTo>
                  <a:pt x="2743363" y="1467454"/>
                </a:lnTo>
                <a:lnTo>
                  <a:pt x="2784217" y="1457416"/>
                </a:lnTo>
                <a:lnTo>
                  <a:pt x="2819938" y="1436824"/>
                </a:lnTo>
                <a:lnTo>
                  <a:pt x="2848859" y="1407399"/>
                </a:lnTo>
                <a:lnTo>
                  <a:pt x="2869315" y="1370864"/>
                </a:lnTo>
                <a:lnTo>
                  <a:pt x="2879636" y="1328938"/>
                </a:lnTo>
                <a:lnTo>
                  <a:pt x="2880543" y="952588"/>
                </a:lnTo>
                <a:close/>
              </a:path>
              <a:path w="2880545" h="1468158">
                <a:moveTo>
                  <a:pt x="367387" y="656866"/>
                </a:moveTo>
                <a:lnTo>
                  <a:pt x="327104" y="673965"/>
                </a:lnTo>
                <a:lnTo>
                  <a:pt x="20655" y="1029271"/>
                </a:lnTo>
                <a:lnTo>
                  <a:pt x="1844" y="1062684"/>
                </a:lnTo>
                <a:lnTo>
                  <a:pt x="0" y="1073292"/>
                </a:lnTo>
                <a:lnTo>
                  <a:pt x="293" y="1083422"/>
                </a:lnTo>
                <a:lnTo>
                  <a:pt x="21954" y="1116620"/>
                </a:lnTo>
                <a:lnTo>
                  <a:pt x="492867" y="1216393"/>
                </a:lnTo>
                <a:lnTo>
                  <a:pt x="506760" y="1218109"/>
                </a:lnTo>
                <a:lnTo>
                  <a:pt x="519597" y="1217918"/>
                </a:lnTo>
                <a:lnTo>
                  <a:pt x="558212" y="1200207"/>
                </a:lnTo>
                <a:lnTo>
                  <a:pt x="571211" y="1160487"/>
                </a:lnTo>
                <a:lnTo>
                  <a:pt x="569640" y="1147915"/>
                </a:lnTo>
                <a:lnTo>
                  <a:pt x="565923" y="1134500"/>
                </a:lnTo>
                <a:lnTo>
                  <a:pt x="526269" y="1015406"/>
                </a:lnTo>
                <a:lnTo>
                  <a:pt x="712945" y="952588"/>
                </a:lnTo>
                <a:lnTo>
                  <a:pt x="2880543" y="952588"/>
                </a:lnTo>
                <a:lnTo>
                  <a:pt x="2880545" y="823645"/>
                </a:lnTo>
                <a:lnTo>
                  <a:pt x="462361" y="823645"/>
                </a:lnTo>
                <a:lnTo>
                  <a:pt x="423534" y="707052"/>
                </a:lnTo>
                <a:lnTo>
                  <a:pt x="403823" y="673203"/>
                </a:lnTo>
                <a:lnTo>
                  <a:pt x="377187" y="657838"/>
                </a:lnTo>
                <a:lnTo>
                  <a:pt x="367387" y="656866"/>
                </a:lnTo>
                <a:close/>
              </a:path>
              <a:path w="2880545" h="1468158">
                <a:moveTo>
                  <a:pt x="2728892" y="0"/>
                </a:moveTo>
                <a:lnTo>
                  <a:pt x="864583" y="0"/>
                </a:lnTo>
                <a:lnTo>
                  <a:pt x="850113" y="703"/>
                </a:lnTo>
                <a:lnTo>
                  <a:pt x="809263" y="10743"/>
                </a:lnTo>
                <a:lnTo>
                  <a:pt x="773546" y="31338"/>
                </a:lnTo>
                <a:lnTo>
                  <a:pt x="744628" y="60767"/>
                </a:lnTo>
                <a:lnTo>
                  <a:pt x="724178" y="97307"/>
                </a:lnTo>
                <a:lnTo>
                  <a:pt x="713862" y="139238"/>
                </a:lnTo>
                <a:lnTo>
                  <a:pt x="712945" y="740168"/>
                </a:lnTo>
                <a:lnTo>
                  <a:pt x="462361" y="823645"/>
                </a:lnTo>
                <a:lnTo>
                  <a:pt x="2880545" y="823645"/>
                </a:lnTo>
                <a:lnTo>
                  <a:pt x="2880444" y="154115"/>
                </a:lnTo>
                <a:lnTo>
                  <a:pt x="2874610" y="113001"/>
                </a:lnTo>
                <a:lnTo>
                  <a:pt x="2857885" y="74171"/>
                </a:lnTo>
                <a:lnTo>
                  <a:pt x="2832048" y="41786"/>
                </a:lnTo>
                <a:lnTo>
                  <a:pt x="2798764" y="17565"/>
                </a:lnTo>
                <a:lnTo>
                  <a:pt x="2759702" y="3232"/>
                </a:lnTo>
                <a:lnTo>
                  <a:pt x="2731273" y="18"/>
                </a:lnTo>
                <a:lnTo>
                  <a:pt x="2728892" y="0"/>
                </a:lnTo>
                <a:close/>
              </a:path>
            </a:pathLst>
          </a:custGeom>
          <a:solidFill>
            <a:srgbClr val="B1D2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560007" y="1180227"/>
            <a:ext cx="3544112" cy="28783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660260" y="1280482"/>
            <a:ext cx="3277783" cy="2501906"/>
          </a:xfrm>
          <a:custGeom>
            <a:avLst/>
            <a:gdLst/>
            <a:ahLst/>
            <a:cxnLst/>
            <a:rect l="l" t="t" r="r" b="b"/>
            <a:pathLst>
              <a:path w="3277783" h="2501906">
                <a:moveTo>
                  <a:pt x="117966" y="1920562"/>
                </a:moveTo>
                <a:lnTo>
                  <a:pt x="81533" y="1934660"/>
                </a:lnTo>
                <a:lnTo>
                  <a:pt x="61978" y="1977929"/>
                </a:lnTo>
                <a:lnTo>
                  <a:pt x="1024" y="2429294"/>
                </a:lnTo>
                <a:lnTo>
                  <a:pt x="0" y="2443555"/>
                </a:lnTo>
                <a:lnTo>
                  <a:pt x="876" y="2456469"/>
                </a:lnTo>
                <a:lnTo>
                  <a:pt x="21164" y="2492927"/>
                </a:lnTo>
                <a:lnTo>
                  <a:pt x="50895" y="2501906"/>
                </a:lnTo>
                <a:lnTo>
                  <a:pt x="62979" y="2500943"/>
                </a:lnTo>
                <a:lnTo>
                  <a:pt x="499079" y="2329446"/>
                </a:lnTo>
                <a:lnTo>
                  <a:pt x="537520" y="2299792"/>
                </a:lnTo>
                <a:lnTo>
                  <a:pt x="545667" y="2271004"/>
                </a:lnTo>
                <a:lnTo>
                  <a:pt x="544266" y="2260930"/>
                </a:lnTo>
                <a:lnTo>
                  <a:pt x="517211" y="2222080"/>
                </a:lnTo>
                <a:lnTo>
                  <a:pt x="417323" y="2142298"/>
                </a:lnTo>
                <a:lnTo>
                  <a:pt x="518304" y="2016480"/>
                </a:lnTo>
                <a:lnTo>
                  <a:pt x="259824" y="2016480"/>
                </a:lnTo>
                <a:lnTo>
                  <a:pt x="163834" y="1939755"/>
                </a:lnTo>
                <a:lnTo>
                  <a:pt x="151890" y="1931611"/>
                </a:lnTo>
                <a:lnTo>
                  <a:pt x="140186" y="1925740"/>
                </a:lnTo>
                <a:lnTo>
                  <a:pt x="128840" y="1922079"/>
                </a:lnTo>
                <a:lnTo>
                  <a:pt x="117966" y="1920562"/>
                </a:lnTo>
                <a:close/>
              </a:path>
              <a:path w="3277783" h="2501906">
                <a:moveTo>
                  <a:pt x="3126138" y="0"/>
                </a:moveTo>
                <a:lnTo>
                  <a:pt x="775165" y="0"/>
                </a:lnTo>
                <a:lnTo>
                  <a:pt x="760696" y="703"/>
                </a:lnTo>
                <a:lnTo>
                  <a:pt x="719845" y="10742"/>
                </a:lnTo>
                <a:lnTo>
                  <a:pt x="684126" y="31335"/>
                </a:lnTo>
                <a:lnTo>
                  <a:pt x="655206" y="60762"/>
                </a:lnTo>
                <a:lnTo>
                  <a:pt x="634752" y="97300"/>
                </a:lnTo>
                <a:lnTo>
                  <a:pt x="624432" y="139229"/>
                </a:lnTo>
                <a:lnTo>
                  <a:pt x="623532" y="154105"/>
                </a:lnTo>
                <a:lnTo>
                  <a:pt x="623616" y="1495762"/>
                </a:lnTo>
                <a:lnTo>
                  <a:pt x="624057" y="1506349"/>
                </a:lnTo>
                <a:lnTo>
                  <a:pt x="625639" y="1519084"/>
                </a:lnTo>
                <a:lnTo>
                  <a:pt x="628195" y="1531479"/>
                </a:lnTo>
                <a:lnTo>
                  <a:pt x="631657" y="1543508"/>
                </a:lnTo>
                <a:lnTo>
                  <a:pt x="259824" y="2016480"/>
                </a:lnTo>
                <a:lnTo>
                  <a:pt x="518304" y="2016480"/>
                </a:lnTo>
                <a:lnTo>
                  <a:pt x="812554" y="1649857"/>
                </a:lnTo>
                <a:lnTo>
                  <a:pt x="3126138" y="1649857"/>
                </a:lnTo>
                <a:lnTo>
                  <a:pt x="3168328" y="1643719"/>
                </a:lnTo>
                <a:lnTo>
                  <a:pt x="3205944" y="1626453"/>
                </a:lnTo>
                <a:lnTo>
                  <a:pt x="3237319" y="1599782"/>
                </a:lnTo>
                <a:lnTo>
                  <a:pt x="3260783" y="1565425"/>
                </a:lnTo>
                <a:lnTo>
                  <a:pt x="3274670" y="1525105"/>
                </a:lnTo>
                <a:lnTo>
                  <a:pt x="3277783" y="1495762"/>
                </a:lnTo>
                <a:lnTo>
                  <a:pt x="3277690" y="154105"/>
                </a:lnTo>
                <a:lnTo>
                  <a:pt x="3271855" y="113001"/>
                </a:lnTo>
                <a:lnTo>
                  <a:pt x="3255128" y="74171"/>
                </a:lnTo>
                <a:lnTo>
                  <a:pt x="3229289" y="41786"/>
                </a:lnTo>
                <a:lnTo>
                  <a:pt x="3196005" y="17565"/>
                </a:lnTo>
                <a:lnTo>
                  <a:pt x="3156944" y="3232"/>
                </a:lnTo>
                <a:lnTo>
                  <a:pt x="3128519" y="18"/>
                </a:lnTo>
                <a:lnTo>
                  <a:pt x="3126138" y="0"/>
                </a:lnTo>
                <a:close/>
              </a:path>
            </a:pathLst>
          </a:custGeom>
          <a:solidFill>
            <a:srgbClr val="BBD76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50506" y="4967604"/>
            <a:ext cx="3082830" cy="12571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0857" y="5067849"/>
            <a:ext cx="2706153" cy="879602"/>
          </a:xfrm>
          <a:custGeom>
            <a:avLst/>
            <a:gdLst/>
            <a:ahLst/>
            <a:cxnLst/>
            <a:rect l="l" t="t" r="r" b="b"/>
            <a:pathLst>
              <a:path w="2706153" h="879601">
                <a:moveTo>
                  <a:pt x="151539" y="0"/>
                </a:moveTo>
                <a:lnTo>
                  <a:pt x="109349" y="6138"/>
                </a:lnTo>
                <a:lnTo>
                  <a:pt x="71734" y="23404"/>
                </a:lnTo>
                <a:lnTo>
                  <a:pt x="40362" y="50078"/>
                </a:lnTo>
                <a:lnTo>
                  <a:pt x="16901" y="84437"/>
                </a:lnTo>
                <a:lnTo>
                  <a:pt x="3017" y="124760"/>
                </a:lnTo>
                <a:lnTo>
                  <a:pt x="0" y="725498"/>
                </a:lnTo>
                <a:lnTo>
                  <a:pt x="570" y="737996"/>
                </a:lnTo>
                <a:lnTo>
                  <a:pt x="10295" y="780163"/>
                </a:lnTo>
                <a:lnTo>
                  <a:pt x="30245" y="817035"/>
                </a:lnTo>
                <a:lnTo>
                  <a:pt x="58752" y="846889"/>
                </a:lnTo>
                <a:lnTo>
                  <a:pt x="94149" y="868003"/>
                </a:lnTo>
                <a:lnTo>
                  <a:pt x="134767" y="878655"/>
                </a:lnTo>
                <a:lnTo>
                  <a:pt x="1821614" y="879602"/>
                </a:lnTo>
                <a:lnTo>
                  <a:pt x="1836082" y="878898"/>
                </a:lnTo>
                <a:lnTo>
                  <a:pt x="1876931" y="868859"/>
                </a:lnTo>
                <a:lnTo>
                  <a:pt x="1912651" y="848264"/>
                </a:lnTo>
                <a:lnTo>
                  <a:pt x="1941573" y="818837"/>
                </a:lnTo>
                <a:lnTo>
                  <a:pt x="1962028" y="782299"/>
                </a:lnTo>
                <a:lnTo>
                  <a:pt x="1972348" y="740373"/>
                </a:lnTo>
                <a:lnTo>
                  <a:pt x="1973265" y="502399"/>
                </a:lnTo>
                <a:lnTo>
                  <a:pt x="2250366" y="402094"/>
                </a:lnTo>
                <a:lnTo>
                  <a:pt x="2509910" y="402094"/>
                </a:lnTo>
                <a:lnTo>
                  <a:pt x="2602798" y="288061"/>
                </a:lnTo>
                <a:lnTo>
                  <a:pt x="1973265" y="288061"/>
                </a:lnTo>
                <a:lnTo>
                  <a:pt x="1973265" y="147675"/>
                </a:lnTo>
                <a:lnTo>
                  <a:pt x="1966969" y="103656"/>
                </a:lnTo>
                <a:lnTo>
                  <a:pt x="1949294" y="65799"/>
                </a:lnTo>
                <a:lnTo>
                  <a:pt x="1922063" y="35365"/>
                </a:lnTo>
                <a:lnTo>
                  <a:pt x="1887097" y="13612"/>
                </a:lnTo>
                <a:lnTo>
                  <a:pt x="1846218" y="1801"/>
                </a:lnTo>
                <a:lnTo>
                  <a:pt x="1831593" y="292"/>
                </a:lnTo>
                <a:lnTo>
                  <a:pt x="151539" y="0"/>
                </a:lnTo>
                <a:close/>
              </a:path>
              <a:path w="2706153" h="879601">
                <a:moveTo>
                  <a:pt x="2509910" y="402094"/>
                </a:moveTo>
                <a:lnTo>
                  <a:pt x="2250366" y="402094"/>
                </a:lnTo>
                <a:lnTo>
                  <a:pt x="2292172" y="517648"/>
                </a:lnTo>
                <a:lnTo>
                  <a:pt x="2312801" y="551007"/>
                </a:lnTo>
                <a:lnTo>
                  <a:pt x="2349721" y="566358"/>
                </a:lnTo>
                <a:lnTo>
                  <a:pt x="2359745" y="564956"/>
                </a:lnTo>
                <a:lnTo>
                  <a:pt x="2399027" y="538218"/>
                </a:lnTo>
                <a:lnTo>
                  <a:pt x="2509910" y="402094"/>
                </a:lnTo>
                <a:close/>
              </a:path>
              <a:path w="2706153" h="879601">
                <a:moveTo>
                  <a:pt x="2195808" y="8892"/>
                </a:moveTo>
                <a:lnTo>
                  <a:pt x="2152133" y="21221"/>
                </a:lnTo>
                <a:lnTo>
                  <a:pt x="2133025" y="56698"/>
                </a:lnTo>
                <a:lnTo>
                  <a:pt x="2132887" y="68363"/>
                </a:lnTo>
                <a:lnTo>
                  <a:pt x="2134820" y="80927"/>
                </a:lnTo>
                <a:lnTo>
                  <a:pt x="2181747" y="212582"/>
                </a:lnTo>
                <a:lnTo>
                  <a:pt x="1973265" y="288061"/>
                </a:lnTo>
                <a:lnTo>
                  <a:pt x="2602798" y="288061"/>
                </a:lnTo>
                <a:lnTo>
                  <a:pt x="2686624" y="185153"/>
                </a:lnTo>
                <a:lnTo>
                  <a:pt x="2694880" y="173633"/>
                </a:lnTo>
                <a:lnTo>
                  <a:pt x="2700855" y="162267"/>
                </a:lnTo>
                <a:lnTo>
                  <a:pt x="2704597" y="151181"/>
                </a:lnTo>
                <a:lnTo>
                  <a:pt x="2706153" y="140504"/>
                </a:lnTo>
                <a:lnTo>
                  <a:pt x="2705573" y="130363"/>
                </a:lnTo>
                <a:lnTo>
                  <a:pt x="2682849" y="97706"/>
                </a:lnTo>
                <a:lnTo>
                  <a:pt x="2209765" y="10248"/>
                </a:lnTo>
                <a:lnTo>
                  <a:pt x="2195808" y="8892"/>
                </a:lnTo>
                <a:close/>
              </a:path>
            </a:pathLst>
          </a:custGeom>
          <a:solidFill>
            <a:srgbClr val="F6A5A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7323" y="3269386"/>
            <a:ext cx="2911396" cy="15910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917593" y="3369632"/>
            <a:ext cx="2534303" cy="1213891"/>
          </a:xfrm>
          <a:custGeom>
            <a:avLst/>
            <a:gdLst/>
            <a:ahLst/>
            <a:cxnLst/>
            <a:rect l="l" t="t" r="r" b="b"/>
            <a:pathLst>
              <a:path w="2534303" h="1213891">
                <a:moveTo>
                  <a:pt x="151632" y="0"/>
                </a:moveTo>
                <a:lnTo>
                  <a:pt x="109435" y="6138"/>
                </a:lnTo>
                <a:lnTo>
                  <a:pt x="71818" y="23406"/>
                </a:lnTo>
                <a:lnTo>
                  <a:pt x="40447" y="50080"/>
                </a:lnTo>
                <a:lnTo>
                  <a:pt x="16988" y="84439"/>
                </a:lnTo>
                <a:lnTo>
                  <a:pt x="3108" y="124760"/>
                </a:lnTo>
                <a:lnTo>
                  <a:pt x="0" y="154103"/>
                </a:lnTo>
                <a:lnTo>
                  <a:pt x="93" y="1059787"/>
                </a:lnTo>
                <a:lnTo>
                  <a:pt x="5927" y="1100896"/>
                </a:lnTo>
                <a:lnTo>
                  <a:pt x="22652" y="1139723"/>
                </a:lnTo>
                <a:lnTo>
                  <a:pt x="48490" y="1172109"/>
                </a:lnTo>
                <a:lnTo>
                  <a:pt x="81775" y="1196330"/>
                </a:lnTo>
                <a:lnTo>
                  <a:pt x="120840" y="1210662"/>
                </a:lnTo>
                <a:lnTo>
                  <a:pt x="1571060" y="1213891"/>
                </a:lnTo>
                <a:lnTo>
                  <a:pt x="1585530" y="1213187"/>
                </a:lnTo>
                <a:lnTo>
                  <a:pt x="1626382" y="1203146"/>
                </a:lnTo>
                <a:lnTo>
                  <a:pt x="1662102" y="1182550"/>
                </a:lnTo>
                <a:lnTo>
                  <a:pt x="1691023" y="1153121"/>
                </a:lnTo>
                <a:lnTo>
                  <a:pt x="1711476" y="1116583"/>
                </a:lnTo>
                <a:lnTo>
                  <a:pt x="1721794" y="1074660"/>
                </a:lnTo>
                <a:lnTo>
                  <a:pt x="1722711" y="774674"/>
                </a:lnTo>
                <a:lnTo>
                  <a:pt x="2489683" y="774674"/>
                </a:lnTo>
                <a:lnTo>
                  <a:pt x="2346718" y="642567"/>
                </a:lnTo>
                <a:lnTo>
                  <a:pt x="2046656" y="642567"/>
                </a:lnTo>
                <a:lnTo>
                  <a:pt x="1722711" y="567766"/>
                </a:lnTo>
                <a:lnTo>
                  <a:pt x="1722600" y="154103"/>
                </a:lnTo>
                <a:lnTo>
                  <a:pt x="1716765" y="112990"/>
                </a:lnTo>
                <a:lnTo>
                  <a:pt x="1700038" y="74162"/>
                </a:lnTo>
                <a:lnTo>
                  <a:pt x="1674198" y="41777"/>
                </a:lnTo>
                <a:lnTo>
                  <a:pt x="1640912" y="17558"/>
                </a:lnTo>
                <a:lnTo>
                  <a:pt x="1601849" y="3228"/>
                </a:lnTo>
                <a:lnTo>
                  <a:pt x="1573421" y="18"/>
                </a:lnTo>
                <a:lnTo>
                  <a:pt x="151632" y="0"/>
                </a:lnTo>
                <a:close/>
              </a:path>
              <a:path w="2534303" h="1213891">
                <a:moveTo>
                  <a:pt x="2489683" y="774674"/>
                </a:moveTo>
                <a:lnTo>
                  <a:pt x="1722711" y="774674"/>
                </a:lnTo>
                <a:lnTo>
                  <a:pt x="2000816" y="839444"/>
                </a:lnTo>
                <a:lnTo>
                  <a:pt x="1972942" y="959128"/>
                </a:lnTo>
                <a:lnTo>
                  <a:pt x="1970728" y="973476"/>
                </a:lnTo>
                <a:lnTo>
                  <a:pt x="1970481" y="986617"/>
                </a:lnTo>
                <a:lnTo>
                  <a:pt x="1972090" y="998471"/>
                </a:lnTo>
                <a:lnTo>
                  <a:pt x="1994898" y="1031462"/>
                </a:lnTo>
                <a:lnTo>
                  <a:pt x="2026124" y="1038869"/>
                </a:lnTo>
                <a:lnTo>
                  <a:pt x="2038636" y="1037620"/>
                </a:lnTo>
                <a:lnTo>
                  <a:pt x="2484851" y="895172"/>
                </a:lnTo>
                <a:lnTo>
                  <a:pt x="2518224" y="876657"/>
                </a:lnTo>
                <a:lnTo>
                  <a:pt x="2534303" y="840858"/>
                </a:lnTo>
                <a:lnTo>
                  <a:pt x="2533059" y="830790"/>
                </a:lnTo>
                <a:lnTo>
                  <a:pt x="2529652" y="820535"/>
                </a:lnTo>
                <a:lnTo>
                  <a:pt x="2524055" y="810223"/>
                </a:lnTo>
                <a:lnTo>
                  <a:pt x="2516238" y="799983"/>
                </a:lnTo>
                <a:lnTo>
                  <a:pt x="2507330" y="790981"/>
                </a:lnTo>
                <a:lnTo>
                  <a:pt x="2489683" y="774674"/>
                </a:lnTo>
                <a:close/>
              </a:path>
              <a:path w="2534303" h="1213891">
                <a:moveTo>
                  <a:pt x="2125988" y="466526"/>
                </a:moveTo>
                <a:lnTo>
                  <a:pt x="2090661" y="485770"/>
                </a:lnTo>
                <a:lnTo>
                  <a:pt x="2046656" y="642567"/>
                </a:lnTo>
                <a:lnTo>
                  <a:pt x="2346718" y="642567"/>
                </a:lnTo>
                <a:lnTo>
                  <a:pt x="2180229" y="488721"/>
                </a:lnTo>
                <a:lnTo>
                  <a:pt x="2147231" y="469036"/>
                </a:lnTo>
                <a:lnTo>
                  <a:pt x="2125988" y="466526"/>
                </a:lnTo>
                <a:close/>
              </a:path>
            </a:pathLst>
          </a:custGeom>
          <a:solidFill>
            <a:srgbClr val="C7A0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976274" y="1683362"/>
            <a:ext cx="3383597" cy="21865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1076521" y="1783617"/>
            <a:ext cx="3006190" cy="1810036"/>
          </a:xfrm>
          <a:custGeom>
            <a:avLst/>
            <a:gdLst/>
            <a:ahLst/>
            <a:cxnLst/>
            <a:rect l="l" t="t" r="r" b="b"/>
            <a:pathLst>
              <a:path w="3006190" h="1810036">
                <a:moveTo>
                  <a:pt x="2623306" y="1254340"/>
                </a:moveTo>
                <a:lnTo>
                  <a:pt x="2347836" y="1254340"/>
                </a:lnTo>
                <a:lnTo>
                  <a:pt x="2560459" y="1482597"/>
                </a:lnTo>
                <a:lnTo>
                  <a:pt x="2468283" y="1568272"/>
                </a:lnTo>
                <a:lnTo>
                  <a:pt x="2445898" y="1599188"/>
                </a:lnTo>
                <a:lnTo>
                  <a:pt x="2441956" y="1619520"/>
                </a:lnTo>
                <a:lnTo>
                  <a:pt x="2443190" y="1629214"/>
                </a:lnTo>
                <a:lnTo>
                  <a:pt x="2468796" y="1661816"/>
                </a:lnTo>
                <a:lnTo>
                  <a:pt x="2925394" y="1805444"/>
                </a:lnTo>
                <a:lnTo>
                  <a:pt x="2952023" y="1810036"/>
                </a:lnTo>
                <a:lnTo>
                  <a:pt x="2963727" y="1809323"/>
                </a:lnTo>
                <a:lnTo>
                  <a:pt x="2997457" y="1788588"/>
                </a:lnTo>
                <a:lnTo>
                  <a:pt x="3006190" y="1756872"/>
                </a:lnTo>
                <a:lnTo>
                  <a:pt x="3005407" y="1743719"/>
                </a:lnTo>
                <a:lnTo>
                  <a:pt x="3003461" y="1732914"/>
                </a:lnTo>
                <a:lnTo>
                  <a:pt x="2914703" y="1345387"/>
                </a:lnTo>
                <a:lnTo>
                  <a:pt x="2708122" y="1345387"/>
                </a:lnTo>
                <a:lnTo>
                  <a:pt x="2623306" y="1254340"/>
                </a:lnTo>
                <a:close/>
              </a:path>
              <a:path w="3006190" h="1810036">
                <a:moveTo>
                  <a:pt x="2852237" y="1237062"/>
                </a:moveTo>
                <a:lnTo>
                  <a:pt x="2809859" y="1251763"/>
                </a:lnTo>
                <a:lnTo>
                  <a:pt x="2712389" y="1341424"/>
                </a:lnTo>
                <a:lnTo>
                  <a:pt x="2709557" y="1344079"/>
                </a:lnTo>
                <a:lnTo>
                  <a:pt x="2708122" y="1345387"/>
                </a:lnTo>
                <a:lnTo>
                  <a:pt x="2914703" y="1345387"/>
                </a:lnTo>
                <a:lnTo>
                  <a:pt x="2902242" y="1290980"/>
                </a:lnTo>
                <a:lnTo>
                  <a:pt x="2886626" y="1256092"/>
                </a:lnTo>
                <a:lnTo>
                  <a:pt x="2861904" y="1238756"/>
                </a:lnTo>
                <a:lnTo>
                  <a:pt x="2852237" y="1237062"/>
                </a:lnTo>
                <a:close/>
              </a:path>
              <a:path w="3006190" h="1810036">
                <a:moveTo>
                  <a:pt x="156311" y="0"/>
                </a:moveTo>
                <a:lnTo>
                  <a:pt x="113634" y="6034"/>
                </a:lnTo>
                <a:lnTo>
                  <a:pt x="75458" y="22988"/>
                </a:lnTo>
                <a:lnTo>
                  <a:pt x="43405" y="49132"/>
                </a:lnTo>
                <a:lnTo>
                  <a:pt x="19092" y="82740"/>
                </a:lnTo>
                <a:lnTo>
                  <a:pt x="4141" y="122084"/>
                </a:lnTo>
                <a:lnTo>
                  <a:pt x="0" y="1098753"/>
                </a:lnTo>
                <a:lnTo>
                  <a:pt x="682" y="1113461"/>
                </a:lnTo>
                <a:lnTo>
                  <a:pt x="10435" y="1155031"/>
                </a:lnTo>
                <a:lnTo>
                  <a:pt x="30464" y="1191489"/>
                </a:lnTo>
                <a:lnTo>
                  <a:pt x="59122" y="1221188"/>
                </a:lnTo>
                <a:lnTo>
                  <a:pt x="94860" y="1242519"/>
                </a:lnTo>
                <a:lnTo>
                  <a:pt x="135736" y="1253723"/>
                </a:lnTo>
                <a:lnTo>
                  <a:pt x="2338247" y="1255064"/>
                </a:lnTo>
                <a:lnTo>
                  <a:pt x="2343061" y="1254759"/>
                </a:lnTo>
                <a:lnTo>
                  <a:pt x="2347836" y="1254340"/>
                </a:lnTo>
                <a:lnTo>
                  <a:pt x="2623306" y="1254340"/>
                </a:lnTo>
                <a:lnTo>
                  <a:pt x="2489073" y="1110246"/>
                </a:lnTo>
                <a:lnTo>
                  <a:pt x="2489669" y="1102639"/>
                </a:lnTo>
                <a:lnTo>
                  <a:pt x="2489669" y="158076"/>
                </a:lnTo>
                <a:lnTo>
                  <a:pt x="2483773" y="115266"/>
                </a:lnTo>
                <a:lnTo>
                  <a:pt x="2467164" y="76749"/>
                </a:lnTo>
                <a:lnTo>
                  <a:pt x="2441462" y="44255"/>
                </a:lnTo>
                <a:lnTo>
                  <a:pt x="2408286" y="19509"/>
                </a:lnTo>
                <a:lnTo>
                  <a:pt x="2369256" y="4239"/>
                </a:lnTo>
                <a:lnTo>
                  <a:pt x="2340783" y="177"/>
                </a:lnTo>
                <a:lnTo>
                  <a:pt x="156311" y="0"/>
                </a:lnTo>
                <a:close/>
              </a:path>
            </a:pathLst>
          </a:custGeom>
          <a:solidFill>
            <a:srgbClr val="FFCE7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885431" y="5014976"/>
            <a:ext cx="2878315" cy="18767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985687" y="5115214"/>
            <a:ext cx="2499812" cy="1499336"/>
          </a:xfrm>
          <a:custGeom>
            <a:avLst/>
            <a:gdLst/>
            <a:ahLst/>
            <a:cxnLst/>
            <a:rect l="l" t="t" r="r" b="b"/>
            <a:pathLst>
              <a:path w="2499812" h="1499336">
                <a:moveTo>
                  <a:pt x="2499811" y="699702"/>
                </a:moveTo>
                <a:lnTo>
                  <a:pt x="419078" y="699702"/>
                </a:lnTo>
                <a:lnTo>
                  <a:pt x="786806" y="898893"/>
                </a:lnTo>
                <a:lnTo>
                  <a:pt x="786918" y="1345239"/>
                </a:lnTo>
                <a:lnTo>
                  <a:pt x="792751" y="1386322"/>
                </a:lnTo>
                <a:lnTo>
                  <a:pt x="809477" y="1425152"/>
                </a:lnTo>
                <a:lnTo>
                  <a:pt x="835315" y="1457541"/>
                </a:lnTo>
                <a:lnTo>
                  <a:pt x="868596" y="1481764"/>
                </a:lnTo>
                <a:lnTo>
                  <a:pt x="907654" y="1496102"/>
                </a:lnTo>
                <a:lnTo>
                  <a:pt x="2348156" y="1499336"/>
                </a:lnTo>
                <a:lnTo>
                  <a:pt x="2362624" y="1498633"/>
                </a:lnTo>
                <a:lnTo>
                  <a:pt x="2403473" y="1488594"/>
                </a:lnTo>
                <a:lnTo>
                  <a:pt x="2439193" y="1468000"/>
                </a:lnTo>
                <a:lnTo>
                  <a:pt x="2468116" y="1438575"/>
                </a:lnTo>
                <a:lnTo>
                  <a:pt x="2488574" y="1402038"/>
                </a:lnTo>
                <a:lnTo>
                  <a:pt x="2498900" y="1360114"/>
                </a:lnTo>
                <a:lnTo>
                  <a:pt x="2499801" y="1345239"/>
                </a:lnTo>
                <a:lnTo>
                  <a:pt x="2499811" y="699702"/>
                </a:lnTo>
                <a:close/>
              </a:path>
              <a:path w="2499812" h="1499336">
                <a:moveTo>
                  <a:pt x="529301" y="320900"/>
                </a:moveTo>
                <a:lnTo>
                  <a:pt x="63617" y="339928"/>
                </a:lnTo>
                <a:lnTo>
                  <a:pt x="25645" y="349382"/>
                </a:lnTo>
                <a:lnTo>
                  <a:pt x="1050" y="381188"/>
                </a:lnTo>
                <a:lnTo>
                  <a:pt x="0" y="391709"/>
                </a:lnTo>
                <a:lnTo>
                  <a:pt x="1123" y="403000"/>
                </a:lnTo>
                <a:lnTo>
                  <a:pt x="249354" y="812673"/>
                </a:lnTo>
                <a:lnTo>
                  <a:pt x="276493" y="840760"/>
                </a:lnTo>
                <a:lnTo>
                  <a:pt x="306991" y="849320"/>
                </a:lnTo>
                <a:lnTo>
                  <a:pt x="317152" y="847799"/>
                </a:lnTo>
                <a:lnTo>
                  <a:pt x="353468" y="819639"/>
                </a:lnTo>
                <a:lnTo>
                  <a:pt x="419078" y="699702"/>
                </a:lnTo>
                <a:lnTo>
                  <a:pt x="2499811" y="699702"/>
                </a:lnTo>
                <a:lnTo>
                  <a:pt x="2499812" y="669582"/>
                </a:lnTo>
                <a:lnTo>
                  <a:pt x="786806" y="669582"/>
                </a:lnTo>
                <a:lnTo>
                  <a:pt x="515470" y="522198"/>
                </a:lnTo>
                <a:lnTo>
                  <a:pt x="574132" y="414214"/>
                </a:lnTo>
                <a:lnTo>
                  <a:pt x="580153" y="400759"/>
                </a:lnTo>
                <a:lnTo>
                  <a:pt x="583887" y="387970"/>
                </a:lnTo>
                <a:lnTo>
                  <a:pt x="585423" y="375955"/>
                </a:lnTo>
                <a:lnTo>
                  <a:pt x="584850" y="364824"/>
                </a:lnTo>
                <a:lnTo>
                  <a:pt x="563259" y="331343"/>
                </a:lnTo>
                <a:lnTo>
                  <a:pt x="542134" y="322764"/>
                </a:lnTo>
                <a:lnTo>
                  <a:pt x="529301" y="320900"/>
                </a:lnTo>
                <a:close/>
              </a:path>
              <a:path w="2499812" h="1499336">
                <a:moveTo>
                  <a:pt x="2348156" y="0"/>
                </a:moveTo>
                <a:lnTo>
                  <a:pt x="938469" y="0"/>
                </a:lnTo>
                <a:lnTo>
                  <a:pt x="924000" y="703"/>
                </a:lnTo>
                <a:lnTo>
                  <a:pt x="883150" y="10741"/>
                </a:lnTo>
                <a:lnTo>
                  <a:pt x="847429" y="31333"/>
                </a:lnTo>
                <a:lnTo>
                  <a:pt x="818505" y="60758"/>
                </a:lnTo>
                <a:lnTo>
                  <a:pt x="798048" y="97294"/>
                </a:lnTo>
                <a:lnTo>
                  <a:pt x="787725" y="139219"/>
                </a:lnTo>
                <a:lnTo>
                  <a:pt x="786806" y="669582"/>
                </a:lnTo>
                <a:lnTo>
                  <a:pt x="2499812" y="669582"/>
                </a:lnTo>
                <a:lnTo>
                  <a:pt x="2499708" y="154094"/>
                </a:lnTo>
                <a:lnTo>
                  <a:pt x="2493873" y="113001"/>
                </a:lnTo>
                <a:lnTo>
                  <a:pt x="2477146" y="74171"/>
                </a:lnTo>
                <a:lnTo>
                  <a:pt x="2451307" y="41786"/>
                </a:lnTo>
                <a:lnTo>
                  <a:pt x="2418023" y="17565"/>
                </a:lnTo>
                <a:lnTo>
                  <a:pt x="2378963" y="3232"/>
                </a:lnTo>
                <a:lnTo>
                  <a:pt x="2348156" y="0"/>
                </a:lnTo>
                <a:close/>
              </a:path>
            </a:pathLst>
          </a:custGeom>
          <a:solidFill>
            <a:srgbClr val="FFF1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7443016" y="1390357"/>
            <a:ext cx="2332990" cy="14020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10" dirty="0" smtClean="0">
                <a:latin typeface="Myriad Pro"/>
                <a:cs typeface="Myriad Pro"/>
              </a:rPr>
              <a:t>C</a:t>
            </a:r>
            <a:r>
              <a:rPr sz="1350" b="1" spc="15" dirty="0" smtClean="0">
                <a:latin typeface="Myriad Pro"/>
                <a:cs typeface="Myriad Pro"/>
              </a:rPr>
              <a:t>h</a:t>
            </a:r>
            <a:r>
              <a:rPr sz="1350" b="1" spc="-5" dirty="0" smtClean="0">
                <a:latin typeface="Myriad Pro"/>
                <a:cs typeface="Myriad Pro"/>
              </a:rPr>
              <a:t>r</a:t>
            </a:r>
            <a:r>
              <a:rPr sz="1350" b="1" spc="10" dirty="0" smtClean="0">
                <a:latin typeface="Myriad Pro"/>
                <a:cs typeface="Myriad Pro"/>
              </a:rPr>
              <a:t>onic</a:t>
            </a:r>
            <a:endParaRPr sz="1350">
              <a:latin typeface="Myriad Pro"/>
              <a:cs typeface="Myriad Pro"/>
            </a:endParaRPr>
          </a:p>
          <a:p>
            <a:pPr marL="125095" indent="-113030">
              <a:lnSpc>
                <a:spcPct val="100000"/>
              </a:lnSpc>
              <a:spcBef>
                <a:spcPts val="350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5" dirty="0" smtClean="0">
                <a:latin typeface="Myriad Pro"/>
                <a:cs typeface="Myriad Pro"/>
              </a:rPr>
              <a:t>Os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eoa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thriti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, </a:t>
            </a:r>
            <a:r>
              <a:rPr sz="900" spc="10" dirty="0" smtClean="0">
                <a:latin typeface="Myriad Pro"/>
                <a:cs typeface="Myriad Pro"/>
              </a:rPr>
              <a:t>joi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epla</a:t>
            </a:r>
            <a:r>
              <a:rPr sz="900" spc="5" dirty="0" smtClean="0">
                <a:latin typeface="Myriad Pro"/>
                <a:cs typeface="Myriad Pro"/>
              </a:rPr>
              <a:t>c</a:t>
            </a:r>
            <a:r>
              <a:rPr sz="900" spc="20" dirty="0" smtClean="0">
                <a:latin typeface="Myriad Pro"/>
                <a:cs typeface="Myriad Pro"/>
              </a:rPr>
              <a:t>eme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su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ge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y</a:t>
            </a:r>
            <a:r>
              <a:rPr sz="900" spc="10" dirty="0" smtClean="0">
                <a:latin typeface="Myriad Pro"/>
                <a:cs typeface="Myriad Pro"/>
              </a:rPr>
              <a:t>stal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&amp;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inflamm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o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th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20" dirty="0" smtClean="0">
                <a:latin typeface="Myriad Pro"/>
                <a:cs typeface="Myriad Pro"/>
              </a:rPr>
              <a:t>op</a:t>
            </a:r>
            <a:r>
              <a:rPr sz="900" spc="10" dirty="0" smtClean="0">
                <a:latin typeface="Myriad Pro"/>
                <a:cs typeface="Myriad Pro"/>
              </a:rPr>
              <a:t>athies</a:t>
            </a:r>
            <a:endParaRPr sz="900">
              <a:latin typeface="Myriad Pro"/>
              <a:cs typeface="Myriad Pro"/>
            </a:endParaRPr>
          </a:p>
          <a:p>
            <a:pPr marL="125095" marR="412750" indent="-113030">
              <a:lnSpc>
                <a:spcPct val="104200"/>
              </a:lnSpc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5" dirty="0" smtClean="0">
                <a:latin typeface="Myriad Pro"/>
                <a:cs typeface="Myriad Pro"/>
              </a:rPr>
              <a:t>Sy</a:t>
            </a:r>
            <a:r>
              <a:rPr sz="900" spc="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emic</a:t>
            </a:r>
            <a:r>
              <a:rPr sz="900" spc="5" dirty="0" smtClean="0">
                <a:latin typeface="Myriad Pro"/>
                <a:cs typeface="Myriad Pro"/>
              </a:rPr>
              <a:t> c</a:t>
            </a:r>
            <a:r>
              <a:rPr sz="900" spc="15" dirty="0" smtClean="0">
                <a:latin typeface="Myriad Pro"/>
                <a:cs typeface="Myriad Pro"/>
              </a:rPr>
              <a:t>onditions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associ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with musculoskeletal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symp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20" dirty="0" smtClean="0">
                <a:latin typeface="Myriad Pro"/>
                <a:cs typeface="Myriad Pro"/>
              </a:rPr>
              <a:t>oms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5" dirty="0" smtClean="0">
                <a:latin typeface="Myriad Pro"/>
                <a:cs typeface="Myriad Pro"/>
              </a:rPr>
              <a:t>Spinal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diso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ders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including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ch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onic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back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pain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ge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ela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ed</a:t>
            </a:r>
            <a:r>
              <a:rPr sz="900" spc="-70" dirty="0" smtClean="0">
                <a:latin typeface="Myriad Pro"/>
                <a:cs typeface="Myriad Pro"/>
              </a:rPr>
              <a:t> </a:t>
            </a:r>
            <a:r>
              <a:rPr sz="900" spc="-15" dirty="0" smtClean="0">
                <a:latin typeface="Myriad Pro"/>
                <a:cs typeface="Myriad Pro"/>
              </a:rPr>
              <a:t>“</a:t>
            </a:r>
            <a:r>
              <a:rPr sz="900" spc="15" dirty="0" smtClean="0">
                <a:latin typeface="Myriad Pro"/>
                <a:cs typeface="Myriad Pro"/>
              </a:rPr>
              <a:t>normal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varia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10" dirty="0" smtClean="0">
                <a:latin typeface="Myriad Pro"/>
                <a:cs typeface="Myriad Pro"/>
              </a:rPr>
              <a:t>” </a:t>
            </a:r>
            <a:r>
              <a:rPr sz="900" spc="-6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child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en</a:t>
            </a:r>
            <a:endParaRPr sz="900">
              <a:latin typeface="Myriad Pro"/>
              <a:cs typeface="Myriad Pro"/>
            </a:endParaRPr>
          </a:p>
          <a:p>
            <a:pPr marL="125095" marR="222885" indent="-113030">
              <a:lnSpc>
                <a:spcPct val="104200"/>
              </a:lnSpc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20" dirty="0" smtClean="0">
                <a:latin typeface="Myriad Pro"/>
                <a:cs typeface="Myriad Pro"/>
              </a:rPr>
              <a:t>Ne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5" dirty="0" smtClean="0">
                <a:latin typeface="Myriad Pro"/>
                <a:cs typeface="Myriad Pro"/>
              </a:rPr>
              <a:t>v</a:t>
            </a:r>
            <a:r>
              <a:rPr sz="900" spc="15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so</a:t>
            </a:r>
            <a:r>
              <a:rPr sz="900" spc="2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tissue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p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oblems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.g. </a:t>
            </a:r>
            <a:r>
              <a:rPr sz="900" spc="45" dirty="0" smtClean="0">
                <a:latin typeface="Myriad Pro"/>
                <a:cs typeface="Myriad Pro"/>
              </a:rPr>
              <a:t>C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S, pla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er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fasciiti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, 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endoniti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, </a:t>
            </a:r>
            <a:r>
              <a:rPr sz="900" spc="15" dirty="0" smtClean="0">
                <a:latin typeface="Myriad Pro"/>
                <a:cs typeface="Myriad Pro"/>
              </a:rPr>
              <a:t>Dupuyt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ens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3917095" y="3475541"/>
            <a:ext cx="3010535" cy="2671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304800" algn="ctr">
              <a:lnSpc>
                <a:spcPct val="100000"/>
              </a:lnSpc>
            </a:pPr>
            <a:r>
              <a:rPr sz="1750" b="1" spc="-25" dirty="0" smtClean="0">
                <a:latin typeface="Myriad Pro"/>
                <a:cs typeface="Myriad Pro"/>
              </a:rPr>
              <a:t>C</a:t>
            </a:r>
            <a:r>
              <a:rPr sz="1750" b="1" spc="10" dirty="0" smtClean="0">
                <a:latin typeface="Myriad Pro"/>
                <a:cs typeface="Myriad Pro"/>
              </a:rPr>
              <a:t>o</a:t>
            </a:r>
            <a:r>
              <a:rPr sz="1750" b="1" spc="-10" dirty="0" smtClean="0">
                <a:latin typeface="Myriad Pro"/>
                <a:cs typeface="Myriad Pro"/>
              </a:rPr>
              <a:t>r</a:t>
            </a:r>
            <a:r>
              <a:rPr sz="1750" b="1" spc="5" dirty="0" smtClean="0">
                <a:latin typeface="Myriad Pro"/>
                <a:cs typeface="Myriad Pro"/>
              </a:rPr>
              <a:t>e</a:t>
            </a:r>
            <a:r>
              <a:rPr sz="1750" b="1" spc="-65" dirty="0" smtClean="0">
                <a:latin typeface="Myriad Pro"/>
                <a:cs typeface="Myriad Pro"/>
              </a:rPr>
              <a:t> </a:t>
            </a:r>
            <a:r>
              <a:rPr sz="1750" b="1" spc="-20" dirty="0" smtClean="0">
                <a:latin typeface="Myriad Pro"/>
                <a:cs typeface="Myriad Pro"/>
              </a:rPr>
              <a:t>T</a:t>
            </a:r>
            <a:r>
              <a:rPr sz="1750" b="1" spc="10" dirty="0" smtClean="0">
                <a:latin typeface="Myriad Pro"/>
                <a:cs typeface="Myriad Pro"/>
              </a:rPr>
              <a:t>hemes</a:t>
            </a:r>
            <a:endParaRPr sz="175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1050" b="1" spc="-30" dirty="0" smtClean="0">
                <a:latin typeface="Myriad Pro"/>
                <a:cs typeface="Myriad Pro"/>
              </a:rPr>
              <a:t>C</a:t>
            </a:r>
            <a:r>
              <a:rPr sz="1050" b="1" spc="-10" dirty="0" smtClean="0">
                <a:latin typeface="Myriad Pro"/>
                <a:cs typeface="Myriad Pro"/>
              </a:rPr>
              <a:t>ommunic</a:t>
            </a:r>
            <a:r>
              <a:rPr sz="1050" b="1" spc="-20" dirty="0" smtClean="0">
                <a:latin typeface="Myriad Pro"/>
                <a:cs typeface="Myriad Pro"/>
              </a:rPr>
              <a:t>a</a:t>
            </a:r>
            <a:r>
              <a:rPr sz="1050" b="1" spc="-5" dirty="0" smtClean="0">
                <a:latin typeface="Myriad Pro"/>
                <a:cs typeface="Myriad Pro"/>
              </a:rPr>
              <a:t>tion </a:t>
            </a:r>
            <a:r>
              <a:rPr sz="1050" b="1" spc="-10" dirty="0" smtClean="0">
                <a:latin typeface="Myriad Pro"/>
                <a:cs typeface="Myriad Pro"/>
              </a:rPr>
              <a:t>and</a:t>
            </a:r>
            <a:r>
              <a:rPr sz="1050" b="1" spc="-5" dirty="0" smtClean="0">
                <a:latin typeface="Myriad Pro"/>
                <a:cs typeface="Myriad Pro"/>
              </a:rPr>
              <a:t> </a:t>
            </a:r>
            <a:r>
              <a:rPr sz="1050" b="1" spc="-30" dirty="0" smtClean="0">
                <a:latin typeface="Myriad Pro"/>
                <a:cs typeface="Myriad Pro"/>
              </a:rPr>
              <a:t>C</a:t>
            </a:r>
            <a:r>
              <a:rPr sz="1050" b="1" spc="-5" dirty="0" smtClean="0">
                <a:latin typeface="Myriad Pro"/>
                <a:cs typeface="Myriad Pro"/>
              </a:rPr>
              <a:t>onsult</a:t>
            </a:r>
            <a:r>
              <a:rPr sz="1050" b="1" spc="-20" dirty="0" smtClean="0">
                <a:latin typeface="Myriad Pro"/>
                <a:cs typeface="Myriad Pro"/>
              </a:rPr>
              <a:t>a</a:t>
            </a:r>
            <a:r>
              <a:rPr sz="1050" b="1" spc="-5" dirty="0" smtClean="0">
                <a:latin typeface="Myriad Pro"/>
                <a:cs typeface="Myriad Pro"/>
              </a:rPr>
              <a:t>tion </a:t>
            </a:r>
            <a:r>
              <a:rPr sz="1050" spc="-5" dirty="0" smtClean="0">
                <a:latin typeface="Myriad Pro"/>
                <a:cs typeface="Myriad Pro"/>
              </a:rPr>
              <a:t>-</a:t>
            </a:r>
            <a:r>
              <a:rPr sz="1050" spc="-25" dirty="0" smtClean="0">
                <a:latin typeface="Myriad Pro"/>
                <a:cs typeface="Myriad Pro"/>
              </a:rPr>
              <a:t> e</a:t>
            </a:r>
            <a:r>
              <a:rPr sz="1050" spc="-20" dirty="0" smtClean="0">
                <a:latin typeface="Myriad Pro"/>
                <a:cs typeface="Myriad Pro"/>
              </a:rPr>
              <a:t>x</a:t>
            </a:r>
            <a:r>
              <a:rPr sz="1050" spc="-25" dirty="0" smtClean="0">
                <a:latin typeface="Myriad Pro"/>
                <a:cs typeface="Myriad Pro"/>
              </a:rPr>
              <a:t>p</a:t>
            </a:r>
            <a:r>
              <a:rPr sz="1050" spc="-20" dirty="0" smtClean="0">
                <a:latin typeface="Myriad Pro"/>
                <a:cs typeface="Myriad Pro"/>
              </a:rPr>
              <a:t>lai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10" dirty="0" smtClean="0">
                <a:latin typeface="Myriad Pro"/>
                <a:cs typeface="Myriad Pro"/>
              </a:rPr>
              <a:t>g</a:t>
            </a:r>
            <a:endParaRPr sz="1050">
              <a:latin typeface="Myriad Pro"/>
              <a:cs typeface="Myriad Pro"/>
            </a:endParaRPr>
          </a:p>
          <a:p>
            <a:pPr marL="12700" marR="56515">
              <a:lnSpc>
                <a:spcPts val="1200"/>
              </a:lnSpc>
              <a:spcBef>
                <a:spcPts val="30"/>
              </a:spcBef>
            </a:pPr>
            <a:r>
              <a:rPr sz="1050" spc="-15" dirty="0" smtClean="0">
                <a:latin typeface="Myriad Pro"/>
                <a:cs typeface="Myriad Pro"/>
              </a:rPr>
              <a:t>r</a:t>
            </a:r>
            <a:r>
              <a:rPr sz="1050" spc="-20" dirty="0" smtClean="0">
                <a:latin typeface="Myriad Pro"/>
                <a:cs typeface="Myriad Pro"/>
              </a:rPr>
              <a:t>is</a:t>
            </a:r>
            <a:r>
              <a:rPr sz="1050" spc="-5" dirty="0" smtClean="0">
                <a:latin typeface="Myriad Pro"/>
                <a:cs typeface="Myriad Pro"/>
              </a:rPr>
              <a:t>k</a:t>
            </a:r>
            <a:r>
              <a:rPr sz="1050" spc="-25" dirty="0" smtClean="0">
                <a:latin typeface="Myriad Pro"/>
                <a:cs typeface="Myriad Pro"/>
              </a:rPr>
              <a:t> o</a:t>
            </a:r>
            <a:r>
              <a:rPr sz="1050" spc="-5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urge</a:t>
            </a:r>
            <a:r>
              <a:rPr sz="1050" spc="5" dirty="0" smtClean="0">
                <a:latin typeface="Myriad Pro"/>
                <a:cs typeface="Myriad Pro"/>
              </a:rPr>
              <a:t>r</a:t>
            </a:r>
            <a:r>
              <a:rPr sz="1050" spc="-5" dirty="0" smtClean="0">
                <a:latin typeface="Myriad Pro"/>
                <a:cs typeface="Myriad Pro"/>
              </a:rPr>
              <a:t>y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10" dirty="0" smtClean="0">
                <a:latin typeface="Myriad Pro"/>
                <a:cs typeface="Myriad Pro"/>
              </a:rPr>
              <a:t>d</a:t>
            </a:r>
            <a:r>
              <a:rPr sz="1050" spc="-25" dirty="0" smtClean="0">
                <a:latin typeface="Myriad Pro"/>
                <a:cs typeface="Myriad Pro"/>
              </a:rPr>
              <a:t> comp</a:t>
            </a:r>
            <a:r>
              <a:rPr sz="1050" spc="-20" dirty="0" smtClean="0">
                <a:latin typeface="Myriad Pro"/>
                <a:cs typeface="Myriad Pro"/>
              </a:rPr>
              <a:t>lic</a:t>
            </a:r>
            <a:r>
              <a:rPr sz="1050" spc="-25" dirty="0" smtClean="0">
                <a:latin typeface="Myriad Pro"/>
                <a:cs typeface="Myriad Pro"/>
              </a:rPr>
              <a:t>a</a:t>
            </a:r>
            <a:r>
              <a:rPr sz="1050" spc="-20" dirty="0" smtClean="0">
                <a:latin typeface="Myriad Pro"/>
                <a:cs typeface="Myriad Pro"/>
              </a:rPr>
              <a:t>ti</a:t>
            </a:r>
            <a:r>
              <a:rPr sz="1050" spc="-25" dirty="0" smtClean="0">
                <a:latin typeface="Myriad Pro"/>
                <a:cs typeface="Myriad Pro"/>
              </a:rPr>
              <a:t>on</a:t>
            </a:r>
            <a:r>
              <a:rPr sz="1050" spc="-30" dirty="0" smtClean="0">
                <a:latin typeface="Myriad Pro"/>
                <a:cs typeface="Myriad Pro"/>
              </a:rPr>
              <a:t>s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edu</a:t>
            </a:r>
            <a:r>
              <a:rPr sz="1050" spc="-20" dirty="0" smtClean="0">
                <a:latin typeface="Myriad Pro"/>
                <a:cs typeface="Myriad Pro"/>
              </a:rPr>
              <a:t>c</a:t>
            </a:r>
            <a:r>
              <a:rPr sz="1050" spc="-25" dirty="0" smtClean="0">
                <a:latin typeface="Myriad Pro"/>
                <a:cs typeface="Myriad Pro"/>
              </a:rPr>
              <a:t>a</a:t>
            </a:r>
            <a:r>
              <a:rPr sz="1050" spc="-20" dirty="0" smtClean="0">
                <a:latin typeface="Myriad Pro"/>
                <a:cs typeface="Myriad Pro"/>
              </a:rPr>
              <a:t>ti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10" dirty="0" smtClean="0">
                <a:latin typeface="Myriad Pro"/>
                <a:cs typeface="Myriad Pro"/>
              </a:rPr>
              <a:t>n</a:t>
            </a:r>
            <a:r>
              <a:rPr sz="1050" spc="-25" dirty="0" smtClean="0">
                <a:latin typeface="Myriad Pro"/>
                <a:cs typeface="Myriad Pro"/>
              </a:rPr>
              <a:t> o</a:t>
            </a:r>
            <a:r>
              <a:rPr sz="1050" spc="-5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 pa</a:t>
            </a:r>
            <a:r>
              <a:rPr sz="1050" spc="-20" dirty="0" smtClean="0">
                <a:latin typeface="Myriad Pro"/>
                <a:cs typeface="Myriad Pro"/>
              </a:rPr>
              <a:t>ti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30" dirty="0" smtClean="0">
                <a:latin typeface="Myriad Pro"/>
                <a:cs typeface="Myriad Pro"/>
              </a:rPr>
              <a:t>n</a:t>
            </a:r>
            <a:r>
              <a:rPr sz="1050" spc="-5" dirty="0" smtClean="0">
                <a:latin typeface="Myriad Pro"/>
                <a:cs typeface="Myriad Pro"/>
              </a:rPr>
              <a:t>t </a:t>
            </a:r>
            <a:r>
              <a:rPr sz="1050" spc="-30" dirty="0" smtClean="0">
                <a:latin typeface="Myriad Pro"/>
                <a:cs typeface="Myriad Pro"/>
              </a:rPr>
              <a:t>r</a:t>
            </a:r>
            <a:r>
              <a:rPr sz="1050" spc="5" dirty="0" smtClean="0">
                <a:latin typeface="Myriad Pro"/>
                <a:cs typeface="Myriad Pro"/>
              </a:rPr>
              <a:t>e</a:t>
            </a:r>
            <a:r>
              <a:rPr sz="1050" spc="-20" dirty="0" smtClean="0">
                <a:latin typeface="Myriad Pro"/>
                <a:cs typeface="Myriad Pro"/>
              </a:rPr>
              <a:t>-li</a:t>
            </a:r>
            <a:r>
              <a:rPr sz="1050" spc="-30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10" dirty="0" smtClean="0">
                <a:latin typeface="Myriad Pro"/>
                <a:cs typeface="Myriad Pro"/>
              </a:rPr>
              <a:t>t</a:t>
            </a:r>
            <a:r>
              <a:rPr sz="1050" spc="-20" dirty="0" smtClean="0">
                <a:latin typeface="Myriad Pro"/>
                <a:cs typeface="Myriad Pro"/>
              </a:rPr>
              <a:t>yl</a:t>
            </a:r>
            <a:r>
              <a:rPr sz="1050" spc="-35" dirty="0" smtClean="0">
                <a:latin typeface="Myriad Pro"/>
                <a:cs typeface="Myriad Pro"/>
              </a:rPr>
              <a:t>e</a:t>
            </a:r>
            <a:r>
              <a:rPr sz="1050" spc="-5" dirty="0" smtClean="0">
                <a:latin typeface="Myriad Pro"/>
                <a:cs typeface="Myriad Pro"/>
              </a:rPr>
              <a:t>.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50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20" dirty="0" smtClean="0">
                <a:latin typeface="Myriad Pro"/>
                <a:cs typeface="Myriad Pro"/>
              </a:rPr>
              <a:t>c</a:t>
            </a:r>
            <a:r>
              <a:rPr sz="1050" spc="-25" dirty="0" smtClean="0">
                <a:latin typeface="Myriad Pro"/>
                <a:cs typeface="Myriad Pro"/>
              </a:rPr>
              <a:t>u</a:t>
            </a:r>
            <a:r>
              <a:rPr sz="1050" spc="-20" dirty="0" smtClean="0">
                <a:latin typeface="Myriad Pro"/>
                <a:cs typeface="Myriad Pro"/>
              </a:rPr>
              <a:t>ss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10" dirty="0" smtClean="0">
                <a:latin typeface="Myriad Pro"/>
                <a:cs typeface="Myriad Pro"/>
              </a:rPr>
              <a:t>d</a:t>
            </a:r>
            <a:r>
              <a:rPr sz="1050" spc="-25" dirty="0" smtClean="0">
                <a:latin typeface="Myriad Pro"/>
                <a:cs typeface="Myriad Pro"/>
              </a:rPr>
              <a:t> h</a:t>
            </a:r>
            <a:r>
              <a:rPr sz="1050" spc="-20" dirty="0" smtClean="0">
                <a:latin typeface="Myriad Pro"/>
                <a:cs typeface="Myriad Pro"/>
              </a:rPr>
              <a:t>is</a:t>
            </a:r>
            <a:r>
              <a:rPr sz="1050" spc="-25" dirty="0" smtClean="0">
                <a:latin typeface="Myriad Pro"/>
                <a:cs typeface="Myriad Pro"/>
              </a:rPr>
              <a:t>to</a:t>
            </a:r>
            <a:r>
              <a:rPr sz="1050" spc="5" dirty="0" smtClean="0">
                <a:latin typeface="Myriad Pro"/>
                <a:cs typeface="Myriad Pro"/>
              </a:rPr>
              <a:t>r</a:t>
            </a:r>
            <a:r>
              <a:rPr sz="1050" spc="-5" dirty="0" smtClean="0">
                <a:latin typeface="Myriad Pro"/>
                <a:cs typeface="Myriad Pro"/>
              </a:rPr>
              <a:t>y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ta</a:t>
            </a:r>
            <a:r>
              <a:rPr sz="1050" spc="0" dirty="0" smtClean="0">
                <a:latin typeface="Myriad Pro"/>
                <a:cs typeface="Myriad Pro"/>
              </a:rPr>
              <a:t>k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40" dirty="0" smtClean="0">
                <a:latin typeface="Myriad Pro"/>
                <a:cs typeface="Myriad Pro"/>
              </a:rPr>
              <a:t>g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e</a:t>
            </a:r>
            <a:r>
              <a:rPr sz="1050" spc="-5" dirty="0" smtClean="0">
                <a:latin typeface="Myriad Pro"/>
                <a:cs typeface="Myriad Pro"/>
              </a:rPr>
              <a:t>f</a:t>
            </a:r>
            <a:r>
              <a:rPr sz="1050" spc="-30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5" dirty="0" smtClean="0">
                <a:latin typeface="Myriad Pro"/>
                <a:cs typeface="Myriad Pro"/>
              </a:rPr>
              <a:t>c</a:t>
            </a:r>
            <a:r>
              <a:rPr sz="1050" spc="-20" dirty="0" smtClean="0">
                <a:latin typeface="Myriad Pro"/>
                <a:cs typeface="Myriad Pro"/>
              </a:rPr>
              <a:t>ti</a:t>
            </a:r>
            <a:r>
              <a:rPr sz="1050" spc="-30" dirty="0" smtClean="0">
                <a:latin typeface="Myriad Pro"/>
                <a:cs typeface="Myriad Pro"/>
              </a:rPr>
              <a:t>v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r>
              <a:rPr sz="1050" spc="-25" dirty="0" smtClean="0">
                <a:latin typeface="Myriad Pro"/>
                <a:cs typeface="Myriad Pro"/>
              </a:rPr>
              <a:t> h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nd</a:t>
            </a:r>
            <a:r>
              <a:rPr sz="1050" spc="-30" dirty="0" smtClean="0">
                <a:latin typeface="Myriad Pro"/>
                <a:cs typeface="Myriad Pro"/>
              </a:rPr>
              <a:t>ov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5" dirty="0" smtClean="0">
                <a:latin typeface="Myriad Pro"/>
                <a:cs typeface="Myriad Pro"/>
              </a:rPr>
              <a:t>r</a:t>
            </a:r>
            <a:endParaRPr sz="1050">
              <a:latin typeface="Myriad Pro"/>
              <a:cs typeface="Myriad Pro"/>
            </a:endParaRPr>
          </a:p>
          <a:p>
            <a:pPr marL="12700" marR="386715" indent="0">
              <a:lnSpc>
                <a:spcPts val="1200"/>
              </a:lnSpc>
              <a:spcBef>
                <a:spcPts val="300"/>
              </a:spcBef>
            </a:pPr>
            <a:r>
              <a:rPr sz="1050" b="1" spc="-35" dirty="0" smtClean="0">
                <a:latin typeface="Myriad Pro"/>
                <a:cs typeface="Myriad Pro"/>
              </a:rPr>
              <a:t>P</a:t>
            </a:r>
            <a:r>
              <a:rPr sz="1050" b="1" spc="-25" dirty="0" smtClean="0">
                <a:latin typeface="Myriad Pro"/>
                <a:cs typeface="Myriad Pro"/>
              </a:rPr>
              <a:t>re</a:t>
            </a:r>
            <a:r>
              <a:rPr sz="1050" b="1" spc="-20" dirty="0" smtClean="0">
                <a:latin typeface="Myriad Pro"/>
                <a:cs typeface="Myriad Pro"/>
              </a:rPr>
              <a:t>scri</a:t>
            </a:r>
            <a:r>
              <a:rPr sz="1050" b="1" spc="-25" dirty="0" smtClean="0">
                <a:latin typeface="Myriad Pro"/>
                <a:cs typeface="Myriad Pro"/>
              </a:rPr>
              <a:t>b</a:t>
            </a:r>
            <a:r>
              <a:rPr sz="1050" b="1" spc="-20" dirty="0" smtClean="0">
                <a:latin typeface="Myriad Pro"/>
                <a:cs typeface="Myriad Pro"/>
              </a:rPr>
              <a:t>i</a:t>
            </a:r>
            <a:r>
              <a:rPr sz="1050" b="1" spc="-25" dirty="0" smtClean="0">
                <a:latin typeface="Myriad Pro"/>
                <a:cs typeface="Myriad Pro"/>
              </a:rPr>
              <a:t>n</a:t>
            </a:r>
            <a:r>
              <a:rPr sz="1050" b="1" spc="-10" dirty="0" smtClean="0">
                <a:latin typeface="Myriad Pro"/>
                <a:cs typeface="Myriad Pro"/>
              </a:rPr>
              <a:t>g</a:t>
            </a:r>
            <a:r>
              <a:rPr sz="1050" b="1" spc="-25" dirty="0" smtClean="0">
                <a:latin typeface="Myriad Pro"/>
                <a:cs typeface="Myriad Pro"/>
              </a:rPr>
              <a:t> </a:t>
            </a:r>
            <a:r>
              <a:rPr sz="1050" spc="-5" dirty="0" smtClean="0">
                <a:latin typeface="Myriad Pro"/>
                <a:cs typeface="Myriad Pro"/>
              </a:rPr>
              <a:t>-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c</a:t>
            </a:r>
            <a:r>
              <a:rPr sz="1050" spc="-25" dirty="0" smtClean="0">
                <a:latin typeface="Myriad Pro"/>
                <a:cs typeface="Myriad Pro"/>
              </a:rPr>
              <a:t>h</a:t>
            </a:r>
            <a:r>
              <a:rPr sz="1050" spc="-30" dirty="0" smtClean="0">
                <a:latin typeface="Myriad Pro"/>
                <a:cs typeface="Myriad Pro"/>
              </a:rPr>
              <a:t>r</a:t>
            </a:r>
            <a:r>
              <a:rPr sz="1050" spc="-25" dirty="0" smtClean="0">
                <a:latin typeface="Myriad Pro"/>
                <a:cs typeface="Myriad Pro"/>
              </a:rPr>
              <a:t>on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5" dirty="0" smtClean="0">
                <a:latin typeface="Myriad Pro"/>
                <a:cs typeface="Myriad Pro"/>
              </a:rPr>
              <a:t>c</a:t>
            </a:r>
            <a:r>
              <a:rPr sz="1050" spc="-25" dirty="0" smtClean="0">
                <a:latin typeface="Myriad Pro"/>
                <a:cs typeface="Myriad Pro"/>
              </a:rPr>
              <a:t> p</a:t>
            </a:r>
            <a:r>
              <a:rPr sz="1050" spc="-20" dirty="0" smtClean="0">
                <a:latin typeface="Myriad Pro"/>
                <a:cs typeface="Myriad Pro"/>
              </a:rPr>
              <a:t>ai</a:t>
            </a:r>
            <a:r>
              <a:rPr sz="1050" spc="-10" dirty="0" smtClean="0">
                <a:latin typeface="Myriad Pro"/>
                <a:cs typeface="Myriad Pro"/>
              </a:rPr>
              <a:t>n</a:t>
            </a:r>
            <a:r>
              <a:rPr sz="1050" spc="-25" dirty="0" smtClean="0">
                <a:latin typeface="Myriad Pro"/>
                <a:cs typeface="Myriad Pro"/>
              </a:rPr>
              <a:t> m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geme</a:t>
            </a:r>
            <a:r>
              <a:rPr sz="1050" spc="-30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t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35" dirty="0" smtClean="0">
                <a:latin typeface="Myriad Pro"/>
                <a:cs typeface="Myriad Pro"/>
              </a:rPr>
              <a:t>w</a:t>
            </a:r>
            <a:r>
              <a:rPr sz="1050" spc="-25" dirty="0" smtClean="0">
                <a:latin typeface="Myriad Pro"/>
                <a:cs typeface="Myriad Pro"/>
              </a:rPr>
              <a:t>oun</a:t>
            </a:r>
            <a:r>
              <a:rPr sz="1050" spc="-10" dirty="0" smtClean="0">
                <a:latin typeface="Myriad Pro"/>
                <a:cs typeface="Myriad Pro"/>
              </a:rPr>
              <a:t>d</a:t>
            </a:r>
            <a:r>
              <a:rPr sz="1050" spc="-5" dirty="0" smtClean="0">
                <a:latin typeface="Myriad Pro"/>
                <a:cs typeface="Myriad Pro"/>
              </a:rPr>
              <a:t> </a:t>
            </a:r>
            <a:r>
              <a:rPr sz="1050" spc="-25" dirty="0" smtClean="0">
                <a:latin typeface="Myriad Pro"/>
                <a:cs typeface="Myriad Pro"/>
              </a:rPr>
              <a:t>d</a:t>
            </a:r>
            <a:r>
              <a:rPr sz="1050" spc="-30" dirty="0" smtClean="0">
                <a:latin typeface="Myriad Pro"/>
                <a:cs typeface="Myriad Pro"/>
              </a:rPr>
              <a:t>r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20" dirty="0" smtClean="0">
                <a:latin typeface="Myriad Pro"/>
                <a:cs typeface="Myriad Pro"/>
              </a:rPr>
              <a:t>ssi</a:t>
            </a:r>
            <a:r>
              <a:rPr sz="1050" spc="-25" dirty="0" smtClean="0">
                <a:latin typeface="Myriad Pro"/>
                <a:cs typeface="Myriad Pro"/>
              </a:rPr>
              <a:t>ng</a:t>
            </a:r>
            <a:r>
              <a:rPr sz="1050" spc="-30" dirty="0" smtClean="0">
                <a:latin typeface="Myriad Pro"/>
                <a:cs typeface="Myriad Pro"/>
              </a:rPr>
              <a:t>s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pp</a:t>
            </a:r>
            <a:r>
              <a:rPr sz="1050" spc="-20" dirty="0" smtClean="0">
                <a:latin typeface="Myriad Pro"/>
                <a:cs typeface="Myriad Pro"/>
              </a:rPr>
              <a:t>lia</a:t>
            </a:r>
            <a:r>
              <a:rPr sz="1050" spc="-25" dirty="0" smtClean="0">
                <a:latin typeface="Myriad Pro"/>
                <a:cs typeface="Myriad Pro"/>
              </a:rPr>
              <a:t>nce</a:t>
            </a:r>
            <a:r>
              <a:rPr sz="1050" spc="-5" dirty="0" smtClean="0">
                <a:latin typeface="Myriad Pro"/>
                <a:cs typeface="Myriad Pro"/>
              </a:rPr>
              <a:t>s</a:t>
            </a:r>
            <a:endParaRPr sz="105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sz="1050" b="1" spc="-45" dirty="0" smtClean="0">
                <a:latin typeface="Myriad Pro"/>
                <a:cs typeface="Myriad Pro"/>
              </a:rPr>
              <a:t>C</a:t>
            </a:r>
            <a:r>
              <a:rPr sz="1050" b="1" spc="-5" dirty="0" smtClean="0">
                <a:latin typeface="Myriad Pro"/>
                <a:cs typeface="Myriad Pro"/>
              </a:rPr>
              <a:t>o</a:t>
            </a:r>
            <a:r>
              <a:rPr sz="1050" b="1" spc="-20" dirty="0" smtClean="0">
                <a:latin typeface="Myriad Pro"/>
                <a:cs typeface="Myriad Pro"/>
              </a:rPr>
              <a:t>-</a:t>
            </a:r>
            <a:r>
              <a:rPr sz="1050" b="1" spc="-25" dirty="0" smtClean="0">
                <a:latin typeface="Myriad Pro"/>
                <a:cs typeface="Myriad Pro"/>
              </a:rPr>
              <a:t>mo</a:t>
            </a:r>
            <a:r>
              <a:rPr sz="1050" b="1" spc="-20" dirty="0" smtClean="0">
                <a:latin typeface="Myriad Pro"/>
                <a:cs typeface="Myriad Pro"/>
              </a:rPr>
              <a:t>r</a:t>
            </a:r>
            <a:r>
              <a:rPr sz="1050" b="1" spc="-25" dirty="0" smtClean="0">
                <a:latin typeface="Myriad Pro"/>
                <a:cs typeface="Myriad Pro"/>
              </a:rPr>
              <a:t>b</a:t>
            </a:r>
            <a:r>
              <a:rPr sz="1050" b="1" spc="-20" dirty="0" smtClean="0">
                <a:latin typeface="Myriad Pro"/>
                <a:cs typeface="Myriad Pro"/>
              </a:rPr>
              <a:t>i</a:t>
            </a:r>
            <a:r>
              <a:rPr sz="1050" b="1" spc="-25" dirty="0" smtClean="0">
                <a:latin typeface="Myriad Pro"/>
                <a:cs typeface="Myriad Pro"/>
              </a:rPr>
              <a:t>d</a:t>
            </a:r>
            <a:r>
              <a:rPr sz="1050" b="1" spc="-20" dirty="0" smtClean="0">
                <a:latin typeface="Myriad Pro"/>
                <a:cs typeface="Myriad Pro"/>
              </a:rPr>
              <a:t>i</a:t>
            </a:r>
            <a:r>
              <a:rPr sz="1050" b="1" spc="-15" dirty="0" smtClean="0">
                <a:latin typeface="Myriad Pro"/>
                <a:cs typeface="Myriad Pro"/>
              </a:rPr>
              <a:t>t</a:t>
            </a:r>
            <a:r>
              <a:rPr sz="1050" b="1" spc="-10" dirty="0" smtClean="0">
                <a:latin typeface="Myriad Pro"/>
                <a:cs typeface="Myriad Pro"/>
              </a:rPr>
              <a:t>y</a:t>
            </a:r>
            <a:r>
              <a:rPr sz="1050" b="1" spc="-15" dirty="0" smtClean="0">
                <a:latin typeface="Myriad Pro"/>
                <a:cs typeface="Myriad Pro"/>
              </a:rPr>
              <a:t> </a:t>
            </a:r>
            <a:r>
              <a:rPr sz="1050" spc="-5" dirty="0" smtClean="0">
                <a:latin typeface="Myriad Pro"/>
                <a:cs typeface="Myriad Pro"/>
              </a:rPr>
              <a:t>-</a:t>
            </a:r>
            <a:r>
              <a:rPr sz="1050" spc="-25" dirty="0" smtClean="0">
                <a:latin typeface="Myriad Pro"/>
                <a:cs typeface="Myriad Pro"/>
              </a:rPr>
              <a:t> mu</a:t>
            </a:r>
            <a:r>
              <a:rPr sz="1050" spc="-20" dirty="0" smtClean="0">
                <a:latin typeface="Myriad Pro"/>
                <a:cs typeface="Myriad Pro"/>
              </a:rPr>
              <a:t>lti</a:t>
            </a:r>
            <a:r>
              <a:rPr sz="1050" spc="-25" dirty="0" smtClean="0">
                <a:latin typeface="Myriad Pro"/>
                <a:cs typeface="Myriad Pro"/>
              </a:rPr>
              <a:t>p</a:t>
            </a:r>
            <a:r>
              <a:rPr sz="1050" spc="-20" dirty="0" smtClean="0">
                <a:latin typeface="Myriad Pro"/>
                <a:cs typeface="Myriad Pro"/>
              </a:rPr>
              <a:t>l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r>
              <a:rPr sz="1050" spc="-25" dirty="0" smtClean="0">
                <a:latin typeface="Myriad Pro"/>
                <a:cs typeface="Myriad Pro"/>
              </a:rPr>
              <a:t> pa</a:t>
            </a:r>
            <a:r>
              <a:rPr sz="1050" spc="-20" dirty="0" smtClean="0">
                <a:latin typeface="Myriad Pro"/>
                <a:cs typeface="Myriad Pro"/>
              </a:rPr>
              <a:t>t</a:t>
            </a:r>
            <a:r>
              <a:rPr sz="1050" spc="-25" dirty="0" smtClean="0">
                <a:latin typeface="Myriad Pro"/>
                <a:cs typeface="Myriad Pro"/>
              </a:rPr>
              <a:t>ho</a:t>
            </a:r>
            <a:r>
              <a:rPr sz="1050" spc="-20" dirty="0" smtClean="0">
                <a:latin typeface="Myriad Pro"/>
                <a:cs typeface="Myriad Pro"/>
              </a:rPr>
              <a:t>l</a:t>
            </a:r>
            <a:r>
              <a:rPr sz="1050" spc="-25" dirty="0" smtClean="0">
                <a:latin typeface="Myriad Pro"/>
                <a:cs typeface="Myriad Pro"/>
              </a:rPr>
              <a:t>og</a:t>
            </a:r>
            <a:r>
              <a:rPr sz="1050" spc="-60" dirty="0" smtClean="0">
                <a:latin typeface="Myriad Pro"/>
                <a:cs typeface="Myriad Pro"/>
              </a:rPr>
              <a:t>y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p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30" dirty="0" smtClean="0">
                <a:latin typeface="Myriad Pro"/>
                <a:cs typeface="Myriad Pro"/>
              </a:rPr>
              <a:t>y</a:t>
            </a:r>
            <a:r>
              <a:rPr sz="1050" spc="-20" dirty="0" smtClean="0">
                <a:latin typeface="Myriad Pro"/>
                <a:cs typeface="Myriad Pro"/>
              </a:rPr>
              <a:t>c</a:t>
            </a:r>
            <a:r>
              <a:rPr sz="1050" spc="-25" dirty="0" smtClean="0">
                <a:latin typeface="Myriad Pro"/>
                <a:cs typeface="Myriad Pro"/>
              </a:rPr>
              <a:t>ho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20" dirty="0" smtClean="0">
                <a:latin typeface="Myriad Pro"/>
                <a:cs typeface="Myriad Pro"/>
              </a:rPr>
              <a:t>cia</a:t>
            </a:r>
            <a:r>
              <a:rPr sz="1050" spc="-5" dirty="0" smtClean="0">
                <a:latin typeface="Myriad Pro"/>
                <a:cs typeface="Myriad Pro"/>
              </a:rPr>
              <a:t>l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iss</a:t>
            </a:r>
            <a:r>
              <a:rPr sz="1050" spc="-25" dirty="0" smtClean="0">
                <a:latin typeface="Myriad Pro"/>
                <a:cs typeface="Myriad Pro"/>
              </a:rPr>
              <a:t>ue</a:t>
            </a:r>
            <a:r>
              <a:rPr sz="1050" spc="-5" dirty="0" smtClean="0">
                <a:latin typeface="Myriad Pro"/>
                <a:cs typeface="Myriad Pro"/>
              </a:rPr>
              <a:t>s</a:t>
            </a:r>
            <a:endParaRPr sz="1050">
              <a:latin typeface="Myriad Pro"/>
              <a:cs typeface="Myriad Pro"/>
            </a:endParaRPr>
          </a:p>
          <a:p>
            <a:pPr marL="12700" marR="107314">
              <a:lnSpc>
                <a:spcPts val="1200"/>
              </a:lnSpc>
              <a:spcBef>
                <a:spcPts val="330"/>
              </a:spcBef>
            </a:pPr>
            <a:r>
              <a:rPr sz="1050" b="1" spc="-110" dirty="0" smtClean="0">
                <a:latin typeface="Myriad Pro"/>
                <a:cs typeface="Myriad Pro"/>
              </a:rPr>
              <a:t>T</a:t>
            </a:r>
            <a:r>
              <a:rPr sz="1050" b="1" spc="-25" dirty="0" smtClean="0">
                <a:latin typeface="Myriad Pro"/>
                <a:cs typeface="Myriad Pro"/>
              </a:rPr>
              <a:t>ea</a:t>
            </a:r>
            <a:r>
              <a:rPr sz="1050" b="1" spc="-45" dirty="0" smtClean="0">
                <a:latin typeface="Myriad Pro"/>
                <a:cs typeface="Myriad Pro"/>
              </a:rPr>
              <a:t>m</a:t>
            </a:r>
            <a:r>
              <a:rPr sz="1050" b="1" spc="-40" dirty="0" smtClean="0">
                <a:latin typeface="Myriad Pro"/>
                <a:cs typeface="Myriad Pro"/>
              </a:rPr>
              <a:t>w</a:t>
            </a:r>
            <a:r>
              <a:rPr sz="1050" b="1" spc="-25" dirty="0" smtClean="0">
                <a:latin typeface="Myriad Pro"/>
                <a:cs typeface="Myriad Pro"/>
              </a:rPr>
              <a:t>o</a:t>
            </a:r>
            <a:r>
              <a:rPr sz="1050" b="1" spc="-20" dirty="0" smtClean="0">
                <a:latin typeface="Myriad Pro"/>
                <a:cs typeface="Myriad Pro"/>
              </a:rPr>
              <a:t>r</a:t>
            </a:r>
            <a:r>
              <a:rPr sz="1050" b="1" spc="-15" dirty="0" smtClean="0">
                <a:latin typeface="Myriad Pro"/>
                <a:cs typeface="Myriad Pro"/>
              </a:rPr>
              <a:t>k</a:t>
            </a:r>
            <a:r>
              <a:rPr sz="1050" b="1" spc="-20" dirty="0" smtClean="0">
                <a:latin typeface="Myriad Pro"/>
                <a:cs typeface="Myriad Pro"/>
              </a:rPr>
              <a:t>i</a:t>
            </a:r>
            <a:r>
              <a:rPr sz="1050" b="1" spc="-25" dirty="0" smtClean="0">
                <a:latin typeface="Myriad Pro"/>
                <a:cs typeface="Myriad Pro"/>
              </a:rPr>
              <a:t>n</a:t>
            </a:r>
            <a:r>
              <a:rPr sz="1050" b="1" spc="-10" dirty="0" smtClean="0">
                <a:latin typeface="Myriad Pro"/>
                <a:cs typeface="Myriad Pro"/>
              </a:rPr>
              <a:t>g</a:t>
            </a:r>
            <a:r>
              <a:rPr sz="1050" b="1" spc="-15" dirty="0" smtClean="0">
                <a:latin typeface="Myriad Pro"/>
                <a:cs typeface="Myriad Pro"/>
              </a:rPr>
              <a:t> </a:t>
            </a:r>
            <a:r>
              <a:rPr sz="1050" spc="-5" dirty="0" smtClean="0">
                <a:latin typeface="Myriad Pro"/>
                <a:cs typeface="Myriad Pro"/>
              </a:rPr>
              <a:t>-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ac</a:t>
            </a:r>
            <a:r>
              <a:rPr sz="1050" spc="-30" dirty="0" smtClean="0">
                <a:latin typeface="Myriad Pro"/>
                <a:cs typeface="Myriad Pro"/>
              </a:rPr>
              <a:t>r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5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 he</a:t>
            </a:r>
            <a:r>
              <a:rPr sz="1050" spc="-20" dirty="0" smtClean="0">
                <a:latin typeface="Myriad Pro"/>
                <a:cs typeface="Myriad Pro"/>
              </a:rPr>
              <a:t>alt</a:t>
            </a:r>
            <a:r>
              <a:rPr sz="1050" spc="-10" dirty="0" smtClean="0">
                <a:latin typeface="Myriad Pro"/>
                <a:cs typeface="Myriad Pro"/>
              </a:rPr>
              <a:t>h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10" dirty="0" smtClean="0">
                <a:latin typeface="Myriad Pro"/>
                <a:cs typeface="Myriad Pro"/>
              </a:rPr>
              <a:t>d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20" dirty="0" smtClean="0">
                <a:latin typeface="Myriad Pro"/>
                <a:cs typeface="Myriad Pro"/>
              </a:rPr>
              <a:t>cia</a:t>
            </a:r>
            <a:r>
              <a:rPr sz="1050" spc="-5" dirty="0" smtClean="0">
                <a:latin typeface="Myriad Pro"/>
                <a:cs typeface="Myriad Pro"/>
              </a:rPr>
              <a:t>l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ca</a:t>
            </a:r>
            <a:r>
              <a:rPr sz="1050" spc="-30" dirty="0" smtClean="0">
                <a:latin typeface="Myriad Pro"/>
                <a:cs typeface="Myriad Pro"/>
              </a:rPr>
              <a:t>r</a:t>
            </a:r>
            <a:r>
              <a:rPr sz="1050" spc="-35" dirty="0" smtClean="0">
                <a:latin typeface="Myriad Pro"/>
                <a:cs typeface="Myriad Pro"/>
              </a:rPr>
              <a:t>e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ho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p</a:t>
            </a:r>
            <a:r>
              <a:rPr sz="1050" spc="-20" dirty="0" smtClean="0">
                <a:latin typeface="Myriad Pro"/>
                <a:cs typeface="Myriad Pro"/>
              </a:rPr>
              <a:t>ita</a:t>
            </a:r>
            <a:r>
              <a:rPr sz="1050" spc="-5" dirty="0" smtClean="0">
                <a:latin typeface="Myriad Pro"/>
                <a:cs typeface="Myriad Pro"/>
              </a:rPr>
              <a:t>l 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10" dirty="0" smtClean="0">
                <a:latin typeface="Myriad Pro"/>
                <a:cs typeface="Myriad Pro"/>
              </a:rPr>
              <a:t>d</a:t>
            </a:r>
            <a:r>
              <a:rPr sz="1050" spc="-25" dirty="0" smtClean="0">
                <a:latin typeface="Myriad Pro"/>
                <a:cs typeface="Myriad Pro"/>
              </a:rPr>
              <a:t> commun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10" dirty="0" smtClean="0">
                <a:latin typeface="Myriad Pro"/>
                <a:cs typeface="Myriad Pro"/>
              </a:rPr>
              <a:t>t</a:t>
            </a:r>
            <a:r>
              <a:rPr sz="1050" spc="-60" dirty="0" smtClean="0">
                <a:latin typeface="Myriad Pro"/>
                <a:cs typeface="Myriad Pro"/>
              </a:rPr>
              <a:t>y</a:t>
            </a:r>
            <a:r>
              <a:rPr sz="1050" spc="-5" dirty="0" smtClean="0">
                <a:latin typeface="Myriad Pro"/>
                <a:cs typeface="Myriad Pro"/>
              </a:rPr>
              <a:t>.</a:t>
            </a:r>
            <a:r>
              <a:rPr sz="1050" spc="-65" dirty="0" smtClean="0">
                <a:latin typeface="Myriad Pro"/>
                <a:cs typeface="Myriad Pro"/>
              </a:rPr>
              <a:t> </a:t>
            </a:r>
            <a:r>
              <a:rPr sz="1050" spc="-60" dirty="0" smtClean="0">
                <a:latin typeface="Myriad Pro"/>
                <a:cs typeface="Myriad Pro"/>
              </a:rPr>
              <a:t>W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15" dirty="0" smtClean="0">
                <a:latin typeface="Myriad Pro"/>
                <a:cs typeface="Myriad Pro"/>
              </a:rPr>
              <a:t>r</a:t>
            </a:r>
            <a:r>
              <a:rPr sz="1050" spc="0" dirty="0" smtClean="0">
                <a:latin typeface="Myriad Pro"/>
                <a:cs typeface="Myriad Pro"/>
              </a:rPr>
              <a:t>k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10" dirty="0" smtClean="0">
                <a:latin typeface="Myriad Pro"/>
                <a:cs typeface="Myriad Pro"/>
              </a:rPr>
              <a:t>g</a:t>
            </a:r>
            <a:r>
              <a:rPr sz="1050" spc="-25" dirty="0" smtClean="0">
                <a:latin typeface="Myriad Pro"/>
                <a:cs typeface="Myriad Pro"/>
              </a:rPr>
              <a:t> w</a:t>
            </a:r>
            <a:r>
              <a:rPr sz="1050" spc="-20" dirty="0" smtClean="0">
                <a:latin typeface="Myriad Pro"/>
                <a:cs typeface="Myriad Pro"/>
              </a:rPr>
              <a:t>it</a:t>
            </a:r>
            <a:r>
              <a:rPr sz="1050" spc="-10" dirty="0" smtClean="0">
                <a:latin typeface="Myriad Pro"/>
                <a:cs typeface="Myriad Pro"/>
              </a:rPr>
              <a:t>h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5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 w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d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r>
              <a:rPr sz="1050" spc="-25" dirty="0" smtClean="0">
                <a:latin typeface="Myriad Pro"/>
                <a:cs typeface="Myriad Pro"/>
              </a:rPr>
              <a:t> v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15" dirty="0" smtClean="0">
                <a:latin typeface="Myriad Pro"/>
                <a:cs typeface="Myriad Pro"/>
              </a:rPr>
              <a:t>r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10" dirty="0" smtClean="0">
                <a:latin typeface="Myriad Pro"/>
                <a:cs typeface="Myriad Pro"/>
              </a:rPr>
              <a:t>t</a:t>
            </a:r>
            <a:r>
              <a:rPr sz="1050" spc="-5" dirty="0" smtClean="0">
                <a:latin typeface="Myriad Pro"/>
                <a:cs typeface="Myriad Pro"/>
              </a:rPr>
              <a:t>y</a:t>
            </a:r>
            <a:r>
              <a:rPr sz="1050" spc="-25" dirty="0" smtClean="0">
                <a:latin typeface="Myriad Pro"/>
                <a:cs typeface="Myriad Pro"/>
              </a:rPr>
              <a:t> o</a:t>
            </a:r>
            <a:r>
              <a:rPr sz="1050" spc="-5" dirty="0" smtClean="0">
                <a:latin typeface="Myriad Pro"/>
                <a:cs typeface="Myriad Pro"/>
              </a:rPr>
              <a:t>f 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pe</a:t>
            </a:r>
            <a:r>
              <a:rPr sz="1050" spc="-20" dirty="0" smtClean="0">
                <a:latin typeface="Myriad Pro"/>
                <a:cs typeface="Myriad Pro"/>
              </a:rPr>
              <a:t>cialiti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30" dirty="0" smtClean="0">
                <a:latin typeface="Myriad Pro"/>
                <a:cs typeface="Myriad Pro"/>
              </a:rPr>
              <a:t>s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A&amp;E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G</a:t>
            </a:r>
            <a:r>
              <a:rPr sz="1050" spc="-10" dirty="0" smtClean="0">
                <a:latin typeface="Myriad Pro"/>
                <a:cs typeface="Myriad Pro"/>
              </a:rPr>
              <a:t>P</a:t>
            </a:r>
            <a:r>
              <a:rPr sz="1050" spc="-25" dirty="0" smtClean="0">
                <a:latin typeface="Myriad Pro"/>
                <a:cs typeface="Myriad Pro"/>
              </a:rPr>
              <a:t> OOH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p</a:t>
            </a:r>
            <a:r>
              <a:rPr sz="1050" spc="-20" dirty="0" smtClean="0">
                <a:latin typeface="Myriad Pro"/>
                <a:cs typeface="Myriad Pro"/>
              </a:rPr>
              <a:t>ai</a:t>
            </a:r>
            <a:r>
              <a:rPr sz="1050" spc="-10" dirty="0" smtClean="0">
                <a:latin typeface="Myriad Pro"/>
                <a:cs typeface="Myriad Pro"/>
              </a:rPr>
              <a:t>n</a:t>
            </a:r>
            <a:r>
              <a:rPr sz="1050" spc="-25" dirty="0" smtClean="0">
                <a:latin typeface="Myriad Pro"/>
                <a:cs typeface="Myriad Pro"/>
              </a:rPr>
              <a:t> m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geme</a:t>
            </a:r>
            <a:r>
              <a:rPr sz="1050" spc="-30" dirty="0" smtClean="0">
                <a:latin typeface="Myriad Pro"/>
                <a:cs typeface="Myriad Pro"/>
              </a:rPr>
              <a:t>n</a:t>
            </a:r>
            <a:r>
              <a:rPr sz="1050" spc="-5" dirty="0" smtClean="0">
                <a:latin typeface="Myriad Pro"/>
                <a:cs typeface="Myriad Pro"/>
              </a:rPr>
              <a:t>t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cli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ic</a:t>
            </a:r>
            <a:r>
              <a:rPr sz="1050" spc="-5" dirty="0" smtClean="0">
                <a:latin typeface="Myriad Pro"/>
                <a:cs typeface="Myriad Pro"/>
              </a:rPr>
              <a:t>s</a:t>
            </a:r>
            <a:endParaRPr sz="1050">
              <a:latin typeface="Myriad Pro"/>
              <a:cs typeface="Myriad Pro"/>
            </a:endParaRPr>
          </a:p>
          <a:p>
            <a:pPr marL="12700" marR="205740">
              <a:lnSpc>
                <a:spcPts val="1200"/>
              </a:lnSpc>
              <a:spcBef>
                <a:spcPts val="300"/>
              </a:spcBef>
            </a:pPr>
            <a:r>
              <a:rPr sz="1050" b="1" spc="-30" dirty="0" smtClean="0">
                <a:latin typeface="Myriad Pro"/>
                <a:cs typeface="Myriad Pro"/>
              </a:rPr>
              <a:t>E</a:t>
            </a:r>
            <a:r>
              <a:rPr sz="1050" b="1" spc="-20" dirty="0" smtClean="0">
                <a:latin typeface="Myriad Pro"/>
                <a:cs typeface="Myriad Pro"/>
              </a:rPr>
              <a:t>t</a:t>
            </a:r>
            <a:r>
              <a:rPr sz="1050" b="1" spc="-25" dirty="0" smtClean="0">
                <a:latin typeface="Myriad Pro"/>
                <a:cs typeface="Myriad Pro"/>
              </a:rPr>
              <a:t>h</a:t>
            </a:r>
            <a:r>
              <a:rPr sz="1050" b="1" spc="-20" dirty="0" smtClean="0">
                <a:latin typeface="Myriad Pro"/>
                <a:cs typeface="Myriad Pro"/>
              </a:rPr>
              <a:t>i</a:t>
            </a:r>
            <a:r>
              <a:rPr sz="1050" b="1" spc="-15" dirty="0" smtClean="0">
                <a:latin typeface="Myriad Pro"/>
                <a:cs typeface="Myriad Pro"/>
              </a:rPr>
              <a:t>c</a:t>
            </a:r>
            <a:r>
              <a:rPr sz="1050" b="1" spc="-25" dirty="0" smtClean="0">
                <a:latin typeface="Myriad Pro"/>
                <a:cs typeface="Myriad Pro"/>
              </a:rPr>
              <a:t>a</a:t>
            </a:r>
            <a:r>
              <a:rPr sz="1050" b="1" spc="-5" dirty="0" smtClean="0">
                <a:latin typeface="Myriad Pro"/>
                <a:cs typeface="Myriad Pro"/>
              </a:rPr>
              <a:t>l</a:t>
            </a:r>
            <a:r>
              <a:rPr sz="1050" b="1" spc="-25" dirty="0" smtClean="0">
                <a:latin typeface="Myriad Pro"/>
                <a:cs typeface="Myriad Pro"/>
              </a:rPr>
              <a:t> an</a:t>
            </a:r>
            <a:r>
              <a:rPr sz="1050" b="1" spc="-10" dirty="0" smtClean="0">
                <a:latin typeface="Myriad Pro"/>
                <a:cs typeface="Myriad Pro"/>
              </a:rPr>
              <a:t>d</a:t>
            </a:r>
            <a:r>
              <a:rPr sz="1050" b="1" spc="-25" dirty="0" smtClean="0">
                <a:latin typeface="Myriad Pro"/>
                <a:cs typeface="Myriad Pro"/>
              </a:rPr>
              <a:t> med</a:t>
            </a:r>
            <a:r>
              <a:rPr sz="1050" b="1" spc="-20" dirty="0" smtClean="0">
                <a:latin typeface="Myriad Pro"/>
                <a:cs typeface="Myriad Pro"/>
              </a:rPr>
              <a:t>i</a:t>
            </a:r>
            <a:r>
              <a:rPr sz="1050" b="1" spc="-30" dirty="0" smtClean="0">
                <a:latin typeface="Myriad Pro"/>
                <a:cs typeface="Myriad Pro"/>
              </a:rPr>
              <a:t>c</a:t>
            </a:r>
            <a:r>
              <a:rPr sz="1050" b="1" spc="-5" dirty="0" smtClean="0">
                <a:latin typeface="Myriad Pro"/>
                <a:cs typeface="Myriad Pro"/>
              </a:rPr>
              <a:t>o</a:t>
            </a:r>
            <a:r>
              <a:rPr sz="1050" b="1" spc="-20" dirty="0" smtClean="0">
                <a:latin typeface="Myriad Pro"/>
                <a:cs typeface="Myriad Pro"/>
              </a:rPr>
              <a:t>-l</a:t>
            </a:r>
            <a:r>
              <a:rPr sz="1050" b="1" spc="-25" dirty="0" smtClean="0">
                <a:latin typeface="Myriad Pro"/>
                <a:cs typeface="Myriad Pro"/>
              </a:rPr>
              <a:t>ega</a:t>
            </a:r>
            <a:r>
              <a:rPr sz="1050" b="1" spc="-5" dirty="0" smtClean="0">
                <a:latin typeface="Myriad Pro"/>
                <a:cs typeface="Myriad Pro"/>
              </a:rPr>
              <a:t>l</a:t>
            </a:r>
            <a:r>
              <a:rPr sz="1050" b="1" spc="-25" dirty="0" smtClean="0">
                <a:latin typeface="Myriad Pro"/>
                <a:cs typeface="Myriad Pro"/>
              </a:rPr>
              <a:t> </a:t>
            </a:r>
            <a:r>
              <a:rPr sz="1050" spc="-5" dirty="0" smtClean="0">
                <a:latin typeface="Myriad Pro"/>
                <a:cs typeface="Myriad Pro"/>
              </a:rPr>
              <a:t>-</a:t>
            </a:r>
            <a:r>
              <a:rPr sz="1050" spc="-25" dirty="0" smtClean="0">
                <a:latin typeface="Myriad Pro"/>
                <a:cs typeface="Myriad Pro"/>
              </a:rPr>
              <a:t> con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30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t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con</a:t>
            </a:r>
            <a:r>
              <a:rPr sz="1050" spc="-5" dirty="0" smtClean="0">
                <a:latin typeface="Myriad Pro"/>
                <a:cs typeface="Myriad Pro"/>
              </a:rPr>
              <a:t>f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de</a:t>
            </a:r>
            <a:r>
              <a:rPr sz="1050" spc="-30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tiali</a:t>
            </a:r>
            <a:r>
              <a:rPr sz="1050" spc="-10" dirty="0" smtClean="0">
                <a:latin typeface="Myriad Pro"/>
                <a:cs typeface="Myriad Pro"/>
              </a:rPr>
              <a:t>t</a:t>
            </a:r>
            <a:r>
              <a:rPr sz="1050" spc="-60" dirty="0" smtClean="0">
                <a:latin typeface="Myriad Pro"/>
                <a:cs typeface="Myriad Pro"/>
              </a:rPr>
              <a:t>y</a:t>
            </a:r>
            <a:r>
              <a:rPr sz="1050" spc="-5" dirty="0" smtClean="0">
                <a:latin typeface="Myriad Pro"/>
                <a:cs typeface="Myriad Pro"/>
              </a:rPr>
              <a:t>, </a:t>
            </a:r>
            <a:r>
              <a:rPr sz="1050" spc="-25" dirty="0" smtClean="0">
                <a:latin typeface="Myriad Pro"/>
                <a:cs typeface="Myriad Pro"/>
              </a:rPr>
              <a:t>pa</a:t>
            </a:r>
            <a:r>
              <a:rPr sz="1050" spc="-20" dirty="0" smtClean="0">
                <a:latin typeface="Myriad Pro"/>
                <a:cs typeface="Myriad Pro"/>
              </a:rPr>
              <a:t>ti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30" dirty="0" smtClean="0">
                <a:latin typeface="Myriad Pro"/>
                <a:cs typeface="Myriad Pro"/>
              </a:rPr>
              <a:t>n</a:t>
            </a:r>
            <a:r>
              <a:rPr sz="1050" spc="-5" dirty="0" smtClean="0">
                <a:latin typeface="Myriad Pro"/>
                <a:cs typeface="Myriad Pro"/>
              </a:rPr>
              <a:t>t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utono</a:t>
            </a:r>
            <a:r>
              <a:rPr sz="1050" spc="-35" dirty="0" smtClean="0">
                <a:latin typeface="Myriad Pro"/>
                <a:cs typeface="Myriad Pro"/>
              </a:rPr>
              <a:t>m</a:t>
            </a:r>
            <a:r>
              <a:rPr sz="1050" spc="5" dirty="0" smtClean="0">
                <a:latin typeface="Myriad Pro"/>
                <a:cs typeface="Myriad Pro"/>
              </a:rPr>
              <a:t>y</a:t>
            </a:r>
            <a:r>
              <a:rPr sz="1050" spc="-5" dirty="0" smtClean="0">
                <a:latin typeface="Myriad Pro"/>
                <a:cs typeface="Myriad Pro"/>
              </a:rPr>
              <a:t>;</a:t>
            </a:r>
            <a:r>
              <a:rPr sz="1050" spc="-25" dirty="0" smtClean="0">
                <a:latin typeface="Myriad Pro"/>
                <a:cs typeface="Myriad Pro"/>
              </a:rPr>
              <a:t> u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r>
              <a:rPr sz="1050" spc="-25" dirty="0" smtClean="0">
                <a:latin typeface="Myriad Pro"/>
                <a:cs typeface="Myriad Pro"/>
              </a:rPr>
              <a:t> o</a:t>
            </a:r>
            <a:r>
              <a:rPr sz="1050" spc="-5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30" dirty="0" smtClean="0">
                <a:latin typeface="Myriad Pro"/>
                <a:cs typeface="Myriad Pro"/>
              </a:rPr>
              <a:t>r</a:t>
            </a:r>
            <a:r>
              <a:rPr sz="1050" spc="-25" dirty="0" smtClean="0">
                <a:latin typeface="Myriad Pro"/>
                <a:cs typeface="Myriad Pro"/>
              </a:rPr>
              <a:t>e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ou</a:t>
            </a:r>
            <a:r>
              <a:rPr sz="1050" spc="-30" dirty="0" smtClean="0">
                <a:latin typeface="Myriad Pro"/>
                <a:cs typeface="Myriad Pro"/>
              </a:rPr>
              <a:t>r</a:t>
            </a:r>
            <a:r>
              <a:rPr sz="1050" spc="-25" dirty="0" smtClean="0">
                <a:latin typeface="Myriad Pro"/>
                <a:cs typeface="Myriad Pro"/>
              </a:rPr>
              <a:t>ce</a:t>
            </a:r>
            <a:r>
              <a:rPr sz="1050" spc="-5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35" dirty="0" smtClean="0">
                <a:latin typeface="Myriad Pro"/>
                <a:cs typeface="Myriad Pro"/>
              </a:rPr>
              <a:t>e</a:t>
            </a:r>
            <a:r>
              <a:rPr sz="1050" spc="-20" dirty="0" smtClean="0">
                <a:latin typeface="Myriad Pro"/>
                <a:cs typeface="Myriad Pro"/>
              </a:rPr>
              <a:t>.</a:t>
            </a:r>
            <a:r>
              <a:rPr sz="1050" spc="-40" dirty="0" smtClean="0">
                <a:latin typeface="Myriad Pro"/>
                <a:cs typeface="Myriad Pro"/>
              </a:rPr>
              <a:t>g</a:t>
            </a:r>
            <a:r>
              <a:rPr sz="1050" spc="-5" dirty="0" smtClean="0">
                <a:latin typeface="Myriad Pro"/>
                <a:cs typeface="Myriad Pro"/>
              </a:rPr>
              <a:t>.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10" dirty="0" smtClean="0">
                <a:latin typeface="Myriad Pro"/>
                <a:cs typeface="Myriad Pro"/>
              </a:rPr>
              <a:t>R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d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20" dirty="0" smtClean="0">
                <a:latin typeface="Myriad Pro"/>
                <a:cs typeface="Myriad Pro"/>
              </a:rPr>
              <a:t>l</a:t>
            </a:r>
            <a:r>
              <a:rPr sz="1050" spc="-25" dirty="0" smtClean="0">
                <a:latin typeface="Myriad Pro"/>
                <a:cs typeface="Myriad Pro"/>
              </a:rPr>
              <a:t>og</a:t>
            </a:r>
            <a:r>
              <a:rPr sz="1050" spc="-5" dirty="0" smtClean="0">
                <a:latin typeface="Myriad Pro"/>
                <a:cs typeface="Myriad Pro"/>
              </a:rPr>
              <a:t>y 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m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30" dirty="0" smtClean="0">
                <a:latin typeface="Myriad Pro"/>
                <a:cs typeface="Myriad Pro"/>
              </a:rPr>
              <a:t>g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10" dirty="0" smtClean="0">
                <a:latin typeface="Myriad Pro"/>
                <a:cs typeface="Myriad Pro"/>
              </a:rPr>
              <a:t>g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30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5" dirty="0" smtClean="0">
                <a:latin typeface="Myriad Pro"/>
                <a:cs typeface="Myriad Pro"/>
              </a:rPr>
              <a:t>r</a:t>
            </a:r>
            <a:r>
              <a:rPr sz="1050" spc="-25" dirty="0" smtClean="0">
                <a:latin typeface="Myriad Pro"/>
                <a:cs typeface="Myriad Pro"/>
              </a:rPr>
              <a:t> d</a:t>
            </a:r>
            <a:r>
              <a:rPr sz="1050" spc="-20" dirty="0" smtClean="0">
                <a:latin typeface="Myriad Pro"/>
                <a:cs typeface="Myriad Pro"/>
              </a:rPr>
              <a:t>ia</a:t>
            </a:r>
            <a:r>
              <a:rPr sz="1050" spc="-30" dirty="0" smtClean="0">
                <a:latin typeface="Myriad Pro"/>
                <a:cs typeface="Myriad Pro"/>
              </a:rPr>
              <a:t>g</a:t>
            </a:r>
            <a:r>
              <a:rPr sz="1050" spc="-25" dirty="0" smtClean="0">
                <a:latin typeface="Myriad Pro"/>
                <a:cs typeface="Myriad Pro"/>
              </a:rPr>
              <a:t>no</a:t>
            </a:r>
            <a:r>
              <a:rPr sz="1050" spc="-20" dirty="0" smtClean="0">
                <a:latin typeface="Myriad Pro"/>
                <a:cs typeface="Myriad Pro"/>
              </a:rPr>
              <a:t>si</a:t>
            </a:r>
            <a:r>
              <a:rPr sz="1050" spc="-30" dirty="0" smtClean="0">
                <a:latin typeface="Myriad Pro"/>
                <a:cs typeface="Myriad Pro"/>
              </a:rPr>
              <a:t>s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j</a:t>
            </a:r>
            <a:r>
              <a:rPr sz="1050" spc="-25" dirty="0" smtClean="0">
                <a:latin typeface="Myriad Pro"/>
                <a:cs typeface="Myriad Pro"/>
              </a:rPr>
              <a:t>u</a:t>
            </a:r>
            <a:r>
              <a:rPr sz="1050" spc="5" dirty="0" smtClean="0">
                <a:latin typeface="Myriad Pro"/>
                <a:cs typeface="Myriad Pro"/>
              </a:rPr>
              <a:t>r</a:t>
            </a:r>
            <a:r>
              <a:rPr sz="1050" spc="-5" dirty="0" smtClean="0">
                <a:latin typeface="Myriad Pro"/>
                <a:cs typeface="Myriad Pro"/>
              </a:rPr>
              <a:t>y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10" dirty="0" smtClean="0">
                <a:latin typeface="Myriad Pro"/>
                <a:cs typeface="Myriad Pro"/>
              </a:rPr>
              <a:t>d</a:t>
            </a:r>
            <a:r>
              <a:rPr sz="1050" spc="-25" dirty="0" smtClean="0">
                <a:latin typeface="Myriad Pro"/>
                <a:cs typeface="Myriad Pro"/>
              </a:rPr>
              <a:t> compen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25" dirty="0" smtClean="0">
                <a:latin typeface="Myriad Pro"/>
                <a:cs typeface="Myriad Pro"/>
              </a:rPr>
              <a:t>a</a:t>
            </a:r>
            <a:r>
              <a:rPr sz="1050" spc="-20" dirty="0" smtClean="0">
                <a:latin typeface="Myriad Pro"/>
                <a:cs typeface="Myriad Pro"/>
              </a:rPr>
              <a:t>ti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10" dirty="0" smtClean="0">
                <a:latin typeface="Myriad Pro"/>
                <a:cs typeface="Myriad Pro"/>
              </a:rPr>
              <a:t>n</a:t>
            </a:r>
            <a:endParaRPr sz="1050">
              <a:latin typeface="Myriad Pro"/>
              <a:cs typeface="Myriad Pro"/>
            </a:endParaRPr>
          </a:p>
          <a:p>
            <a:pPr marL="12700" marR="258445">
              <a:lnSpc>
                <a:spcPts val="1200"/>
              </a:lnSpc>
              <a:spcBef>
                <a:spcPts val="300"/>
              </a:spcBef>
            </a:pPr>
            <a:r>
              <a:rPr sz="1050" b="1" spc="-35" dirty="0" smtClean="0">
                <a:latin typeface="Myriad Pro"/>
                <a:cs typeface="Myriad Pro"/>
              </a:rPr>
              <a:t>P</a:t>
            </a:r>
            <a:r>
              <a:rPr sz="1050" b="1" spc="-25" dirty="0" smtClean="0">
                <a:latin typeface="Myriad Pro"/>
                <a:cs typeface="Myriad Pro"/>
              </a:rPr>
              <a:t>r</a:t>
            </a:r>
            <a:r>
              <a:rPr sz="1050" b="1" spc="-30" dirty="0" smtClean="0">
                <a:latin typeface="Myriad Pro"/>
                <a:cs typeface="Myriad Pro"/>
              </a:rPr>
              <a:t>e</a:t>
            </a:r>
            <a:r>
              <a:rPr sz="1050" b="1" spc="-40" dirty="0" smtClean="0">
                <a:latin typeface="Myriad Pro"/>
                <a:cs typeface="Myriad Pro"/>
              </a:rPr>
              <a:t>v</a:t>
            </a:r>
            <a:r>
              <a:rPr sz="1050" b="1" spc="-25" dirty="0" smtClean="0">
                <a:latin typeface="Myriad Pro"/>
                <a:cs typeface="Myriad Pro"/>
              </a:rPr>
              <a:t>e</a:t>
            </a:r>
            <a:r>
              <a:rPr sz="1050" b="1" spc="-30" dirty="0" smtClean="0">
                <a:latin typeface="Myriad Pro"/>
                <a:cs typeface="Myriad Pro"/>
              </a:rPr>
              <a:t>n</a:t>
            </a:r>
            <a:r>
              <a:rPr sz="1050" b="1" spc="-20" dirty="0" smtClean="0">
                <a:latin typeface="Myriad Pro"/>
                <a:cs typeface="Myriad Pro"/>
              </a:rPr>
              <a:t>ti</a:t>
            </a:r>
            <a:r>
              <a:rPr sz="1050" b="1" spc="-25" dirty="0" smtClean="0">
                <a:latin typeface="Myriad Pro"/>
                <a:cs typeface="Myriad Pro"/>
              </a:rPr>
              <a:t>o</a:t>
            </a:r>
            <a:r>
              <a:rPr sz="1050" b="1" spc="-10" dirty="0" smtClean="0">
                <a:latin typeface="Myriad Pro"/>
                <a:cs typeface="Myriad Pro"/>
              </a:rPr>
              <a:t>n</a:t>
            </a:r>
            <a:r>
              <a:rPr sz="1050" b="1" spc="-15" dirty="0" smtClean="0">
                <a:latin typeface="Myriad Pro"/>
                <a:cs typeface="Myriad Pro"/>
              </a:rPr>
              <a:t> </a:t>
            </a:r>
            <a:r>
              <a:rPr sz="1050" spc="-5" dirty="0" smtClean="0">
                <a:latin typeface="Myriad Pro"/>
                <a:cs typeface="Myriad Pro"/>
              </a:rPr>
              <a:t>-</a:t>
            </a:r>
            <a:r>
              <a:rPr sz="1050" spc="-25" dirty="0" smtClean="0">
                <a:latin typeface="Myriad Pro"/>
                <a:cs typeface="Myriad Pro"/>
              </a:rPr>
              <a:t> o</a:t>
            </a:r>
            <a:r>
              <a:rPr sz="1050" spc="-5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 D</a:t>
            </a:r>
            <a:r>
              <a:rPr sz="1050" spc="10" dirty="0" smtClean="0">
                <a:latin typeface="Myriad Pro"/>
                <a:cs typeface="Myriad Pro"/>
              </a:rPr>
              <a:t>V</a:t>
            </a:r>
            <a:r>
              <a:rPr sz="1050" spc="-10" dirty="0" smtClean="0">
                <a:latin typeface="Myriad Pro"/>
                <a:cs typeface="Myriad Pro"/>
              </a:rPr>
              <a:t>T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10" dirty="0" smtClean="0">
                <a:latin typeface="Myriad Pro"/>
                <a:cs typeface="Myriad Pro"/>
              </a:rPr>
              <a:t>n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t</a:t>
            </a:r>
            <a:r>
              <a:rPr sz="1050" spc="-25" dirty="0" smtClean="0">
                <a:latin typeface="Myriad Pro"/>
                <a:cs typeface="Myriad Pro"/>
              </a:rPr>
              <a:t>h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r>
              <a:rPr sz="1050" spc="-25" dirty="0" smtClean="0">
                <a:latin typeface="Myriad Pro"/>
                <a:cs typeface="Myriad Pro"/>
              </a:rPr>
              <a:t> mob</a:t>
            </a:r>
            <a:r>
              <a:rPr sz="1050" spc="-20" dirty="0" smtClean="0">
                <a:latin typeface="Myriad Pro"/>
                <a:cs typeface="Myriad Pro"/>
              </a:rPr>
              <a:t>il</a:t>
            </a:r>
            <a:r>
              <a:rPr sz="1050" spc="-35" dirty="0" smtClean="0">
                <a:latin typeface="Myriad Pro"/>
                <a:cs typeface="Myriad Pro"/>
              </a:rPr>
              <a:t>e</a:t>
            </a:r>
            <a:r>
              <a:rPr sz="1050" spc="-5" dirty="0" smtClean="0">
                <a:latin typeface="Myriad Pro"/>
                <a:cs typeface="Myriad Pro"/>
              </a:rPr>
              <a:t>,</a:t>
            </a:r>
            <a:r>
              <a:rPr sz="1050" spc="-25" dirty="0" smtClean="0">
                <a:latin typeface="Myriad Pro"/>
                <a:cs typeface="Myriad Pro"/>
              </a:rPr>
              <a:t> o</a:t>
            </a:r>
            <a:r>
              <a:rPr sz="1050" spc="-5" dirty="0" smtClean="0">
                <a:latin typeface="Myriad Pro"/>
                <a:cs typeface="Myriad Pro"/>
              </a:rPr>
              <a:t>f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j</a:t>
            </a:r>
            <a:r>
              <a:rPr sz="1050" spc="-25" dirty="0" smtClean="0">
                <a:latin typeface="Myriad Pro"/>
                <a:cs typeface="Myriad Pro"/>
              </a:rPr>
              <a:t>o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30" dirty="0" smtClean="0">
                <a:latin typeface="Myriad Pro"/>
                <a:cs typeface="Myriad Pro"/>
              </a:rPr>
              <a:t>n</a:t>
            </a:r>
            <a:r>
              <a:rPr sz="1050" spc="-5" dirty="0" smtClean="0">
                <a:latin typeface="Myriad Pro"/>
                <a:cs typeface="Myriad Pro"/>
              </a:rPr>
              <a:t>t</a:t>
            </a:r>
            <a:r>
              <a:rPr sz="1050" spc="-25" dirty="0" smtClean="0">
                <a:latin typeface="Myriad Pro"/>
                <a:cs typeface="Myriad Pro"/>
              </a:rPr>
              <a:t> d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m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g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r>
              <a:rPr sz="1050" spc="-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10" dirty="0" smtClean="0">
                <a:latin typeface="Myriad Pro"/>
                <a:cs typeface="Myriad Pro"/>
              </a:rPr>
              <a:t>n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t</a:t>
            </a:r>
            <a:r>
              <a:rPr sz="1050" spc="-25" dirty="0" smtClean="0">
                <a:latin typeface="Myriad Pro"/>
                <a:cs typeface="Myriad Pro"/>
              </a:rPr>
              <a:t>h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r>
              <a:rPr sz="1050" spc="-25" dirty="0" smtClean="0">
                <a:latin typeface="Myriad Pro"/>
                <a:cs typeface="Myriad Pro"/>
              </a:rPr>
              <a:t> obe</a:t>
            </a:r>
            <a:r>
              <a:rPr sz="1050" spc="-20" dirty="0" smtClean="0">
                <a:latin typeface="Myriad Pro"/>
                <a:cs typeface="Myriad Pro"/>
              </a:rPr>
              <a:t>s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10" dirty="0" smtClean="0">
                <a:latin typeface="Myriad Pro"/>
                <a:cs typeface="Myriad Pro"/>
              </a:rPr>
              <a:t>d</a:t>
            </a:r>
            <a:r>
              <a:rPr sz="1050" spc="-25" dirty="0" smtClean="0">
                <a:latin typeface="Myriad Pro"/>
                <a:cs typeface="Myriad Pro"/>
              </a:rPr>
              <a:t> </a:t>
            </a:r>
            <a:r>
              <a:rPr sz="1050" spc="-20" dirty="0" smtClean="0">
                <a:latin typeface="Myriad Pro"/>
                <a:cs typeface="Myriad Pro"/>
              </a:rPr>
              <a:t>i</a:t>
            </a:r>
            <a:r>
              <a:rPr sz="1050" spc="-25" dirty="0" smtClean="0">
                <a:latin typeface="Myriad Pro"/>
                <a:cs typeface="Myriad Pro"/>
              </a:rPr>
              <a:t>n</a:t>
            </a:r>
            <a:r>
              <a:rPr sz="1050" spc="-20" dirty="0" smtClean="0">
                <a:latin typeface="Myriad Pro"/>
                <a:cs typeface="Myriad Pro"/>
              </a:rPr>
              <a:t>a</a:t>
            </a:r>
            <a:r>
              <a:rPr sz="1050" spc="-5" dirty="0" smtClean="0">
                <a:latin typeface="Myriad Pro"/>
                <a:cs typeface="Myriad Pro"/>
              </a:rPr>
              <a:t>c</a:t>
            </a:r>
            <a:r>
              <a:rPr sz="1050" spc="-20" dirty="0" smtClean="0">
                <a:latin typeface="Myriad Pro"/>
                <a:cs typeface="Myriad Pro"/>
              </a:rPr>
              <a:t>ti</a:t>
            </a:r>
            <a:r>
              <a:rPr sz="1050" spc="-30" dirty="0" smtClean="0">
                <a:latin typeface="Myriad Pro"/>
                <a:cs typeface="Myriad Pro"/>
              </a:rPr>
              <a:t>v</a:t>
            </a:r>
            <a:r>
              <a:rPr sz="1050" spc="-10" dirty="0" smtClean="0">
                <a:latin typeface="Myriad Pro"/>
                <a:cs typeface="Myriad Pro"/>
              </a:rPr>
              <a:t>e</a:t>
            </a:r>
            <a:endParaRPr sz="1050">
              <a:latin typeface="Myriad Pro"/>
              <a:cs typeface="Myriad Pro"/>
            </a:endParaRPr>
          </a:p>
        </p:txBody>
      </p:sp>
      <p:sp>
        <p:nvSpPr>
          <p:cNvPr id="29" name="object 19"/>
          <p:cNvSpPr txBox="1"/>
          <p:nvPr/>
        </p:nvSpPr>
        <p:spPr>
          <a:xfrm>
            <a:off x="1066379" y="3468926"/>
            <a:ext cx="1365885" cy="9734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15">
              <a:lnSpc>
                <a:spcPct val="100000"/>
              </a:lnSpc>
            </a:pPr>
            <a:r>
              <a:rPr sz="1350" b="1" spc="-15" dirty="0" smtClean="0">
                <a:latin typeface="Myriad Pro"/>
                <a:cs typeface="Myriad Pro"/>
              </a:rPr>
              <a:t>C</a:t>
            </a:r>
            <a:r>
              <a:rPr sz="1350" b="1" spc="15" dirty="0" smtClean="0">
                <a:latin typeface="Myriad Pro"/>
                <a:cs typeface="Myriad Pro"/>
              </a:rPr>
              <a:t>ommuni</a:t>
            </a:r>
            <a:r>
              <a:rPr sz="1350" b="1" spc="10" dirty="0" smtClean="0">
                <a:latin typeface="Myriad Pro"/>
                <a:cs typeface="Myriad Pro"/>
              </a:rPr>
              <a:t>t</a:t>
            </a:r>
            <a:r>
              <a:rPr sz="1350" b="1" spc="15" dirty="0" smtClean="0">
                <a:latin typeface="Myriad Pro"/>
                <a:cs typeface="Myriad Pro"/>
              </a:rPr>
              <a:t>y/M</a:t>
            </a:r>
            <a:r>
              <a:rPr sz="1350" b="1" spc="-25" dirty="0" smtClean="0">
                <a:latin typeface="Myriad Pro"/>
                <a:cs typeface="Myriad Pro"/>
              </a:rPr>
              <a:t>D</a:t>
            </a:r>
            <a:r>
              <a:rPr sz="1350" b="1" spc="10" dirty="0" smtClean="0">
                <a:latin typeface="Myriad Pro"/>
                <a:cs typeface="Myriad Pro"/>
              </a:rPr>
              <a:t>T</a:t>
            </a:r>
            <a:endParaRPr sz="135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350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0" dirty="0" smtClean="0">
                <a:latin typeface="Myriad Pro"/>
                <a:cs typeface="Myriad Pro"/>
              </a:rPr>
              <a:t>P</a:t>
            </a:r>
            <a:r>
              <a:rPr sz="900" spc="5" dirty="0" smtClean="0">
                <a:latin typeface="Myriad Pro"/>
                <a:cs typeface="Myriad Pro"/>
              </a:rPr>
              <a:t>hy</a:t>
            </a:r>
            <a:r>
              <a:rPr sz="900" spc="15" dirty="0" smtClean="0">
                <a:latin typeface="Myriad Pro"/>
                <a:cs typeface="Myriad Pro"/>
              </a:rPr>
              <a:t>siothe</a:t>
            </a: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p</a:t>
            </a:r>
            <a:r>
              <a:rPr sz="900" spc="15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20" dirty="0" smtClean="0">
                <a:latin typeface="Myriad Pro"/>
                <a:cs typeface="Myriad Pro"/>
              </a:rPr>
              <a:t>O</a:t>
            </a:r>
            <a:r>
              <a:rPr sz="900" spc="5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cup</a:t>
            </a:r>
            <a:r>
              <a:rPr sz="900" spc="10" dirty="0" smtClean="0">
                <a:latin typeface="Myriad Pro"/>
                <a:cs typeface="Myriad Pro"/>
              </a:rPr>
              <a:t>ational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the</a:t>
            </a: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a</a:t>
            </a:r>
            <a:r>
              <a:rPr sz="900" spc="10" dirty="0" smtClean="0">
                <a:latin typeface="Myriad Pro"/>
                <a:cs typeface="Myriad Pro"/>
              </a:rPr>
              <a:t>p</a:t>
            </a:r>
            <a:r>
              <a:rPr sz="900" spc="15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20" dirty="0" smtClean="0">
                <a:latin typeface="Myriad Pro"/>
                <a:cs typeface="Myriad Pro"/>
              </a:rPr>
              <a:t>OOH,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minor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injuries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unit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0" dirty="0" smtClean="0">
                <a:latin typeface="Myriad Pro"/>
                <a:cs typeface="Myriad Pro"/>
              </a:rPr>
              <a:t>Rehabilita</a:t>
            </a:r>
            <a:r>
              <a:rPr sz="900" spc="15" dirty="0" smtClean="0">
                <a:latin typeface="Myriad Pro"/>
                <a:cs typeface="Myriad Pro"/>
              </a:rPr>
              <a:t>tion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units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P</a:t>
            </a:r>
            <a:r>
              <a:rPr sz="900" spc="15" dirty="0" smtClean="0">
                <a:latin typeface="Myriad Pro"/>
                <a:cs typeface="Myriad Pro"/>
              </a:rPr>
              <a:t>odi</a:t>
            </a:r>
            <a:r>
              <a:rPr sz="900" spc="10" dirty="0" smtClean="0">
                <a:latin typeface="Myriad Pro"/>
                <a:cs typeface="Myriad Pro"/>
              </a:rPr>
              <a:t>at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0" name="object 20"/>
          <p:cNvSpPr txBox="1"/>
          <p:nvPr/>
        </p:nvSpPr>
        <p:spPr>
          <a:xfrm>
            <a:off x="889158" y="5135669"/>
            <a:ext cx="1623060" cy="6877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30" dirty="0" smtClean="0">
                <a:latin typeface="Myriad Pro"/>
                <a:cs typeface="Myriad Pro"/>
              </a:rPr>
              <a:t>O</a:t>
            </a:r>
            <a:r>
              <a:rPr sz="1350" b="1" spc="10" dirty="0" smtClean="0">
                <a:latin typeface="Myriad Pro"/>
                <a:cs typeface="Myriad Pro"/>
              </a:rPr>
              <a:t>ther</a:t>
            </a:r>
            <a:r>
              <a:rPr sz="1350" b="1" spc="5" dirty="0" smtClean="0">
                <a:latin typeface="Myriad Pro"/>
                <a:cs typeface="Myriad Pro"/>
              </a:rPr>
              <a:t> </a:t>
            </a:r>
            <a:r>
              <a:rPr sz="1350" b="1" spc="20" dirty="0" smtClean="0">
                <a:latin typeface="Myriad Pro"/>
                <a:cs typeface="Myriad Pro"/>
              </a:rPr>
              <a:t>O</a:t>
            </a:r>
            <a:r>
              <a:rPr sz="1350" b="1" spc="15" dirty="0" smtClean="0">
                <a:latin typeface="Myriad Pro"/>
                <a:cs typeface="Myriad Pro"/>
              </a:rPr>
              <a:t>ppo</a:t>
            </a:r>
            <a:r>
              <a:rPr sz="1350" b="1" spc="35" dirty="0" smtClean="0">
                <a:latin typeface="Myriad Pro"/>
                <a:cs typeface="Myriad Pro"/>
              </a:rPr>
              <a:t>r</a:t>
            </a:r>
            <a:r>
              <a:rPr sz="1350" b="1" spc="10" dirty="0" smtClean="0">
                <a:latin typeface="Myriad Pro"/>
                <a:cs typeface="Myriad Pro"/>
              </a:rPr>
              <a:t>tunities</a:t>
            </a:r>
            <a:endParaRPr sz="1350">
              <a:latin typeface="Myriad Pro"/>
              <a:cs typeface="Myriad Pro"/>
            </a:endParaRPr>
          </a:p>
          <a:p>
            <a:pPr marL="125095" indent="-113030">
              <a:lnSpc>
                <a:spcPct val="100000"/>
              </a:lnSpc>
              <a:spcBef>
                <a:spcPts val="350"/>
              </a:spcBef>
              <a:buSzPct val="83333"/>
              <a:buFont typeface="Wingdings"/>
              <a:buChar char=""/>
              <a:tabLst>
                <a:tab pos="125095" algn="l"/>
              </a:tabLst>
            </a:pPr>
            <a:r>
              <a:rPr sz="900" spc="15" dirty="0" smtClean="0">
                <a:latin typeface="Myriad Pro"/>
                <a:cs typeface="Myriad Pro"/>
              </a:rPr>
              <a:t>Spo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ts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inju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clinic</a:t>
            </a:r>
            <a:endParaRPr sz="900">
              <a:latin typeface="Myriad Pro"/>
              <a:cs typeface="Myriad Pro"/>
            </a:endParaRPr>
          </a:p>
          <a:p>
            <a:pPr marL="125095" indent="-1130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25095" algn="l"/>
              </a:tabLst>
            </a:pPr>
            <a:r>
              <a:rPr sz="900" spc="20" dirty="0" smtClean="0">
                <a:latin typeface="Myriad Pro"/>
                <a:cs typeface="Myriad Pro"/>
              </a:rPr>
              <a:t>OOH</a:t>
            </a:r>
            <a:endParaRPr sz="900">
              <a:latin typeface="Myriad Pro"/>
              <a:cs typeface="Myriad Pro"/>
            </a:endParaRPr>
          </a:p>
          <a:p>
            <a:pPr marL="125095" indent="-1130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2509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P</a:t>
            </a:r>
            <a:r>
              <a:rPr sz="900" spc="15" dirty="0" smtClean="0">
                <a:latin typeface="Myriad Pro"/>
                <a:cs typeface="Myriad Pro"/>
              </a:rPr>
              <a:t>ain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Clinic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1" name="object 21"/>
          <p:cNvSpPr/>
          <p:nvPr/>
        </p:nvSpPr>
        <p:spPr>
          <a:xfrm>
            <a:off x="3775038" y="1003025"/>
            <a:ext cx="3404655" cy="26256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3875311" y="1103279"/>
            <a:ext cx="1801184" cy="2248535"/>
          </a:xfrm>
          <a:custGeom>
            <a:avLst/>
            <a:gdLst/>
            <a:ahLst/>
            <a:cxnLst/>
            <a:rect l="l" t="t" r="r" b="b"/>
            <a:pathLst>
              <a:path w="1801184" h="2248535">
                <a:moveTo>
                  <a:pt x="1284282" y="1727327"/>
                </a:moveTo>
                <a:lnTo>
                  <a:pt x="1244888" y="1735856"/>
                </a:lnTo>
                <a:lnTo>
                  <a:pt x="1218240" y="1767060"/>
                </a:lnTo>
                <a:lnTo>
                  <a:pt x="1216572" y="1777497"/>
                </a:lnTo>
                <a:lnTo>
                  <a:pt x="1217014" y="1788717"/>
                </a:lnTo>
                <a:lnTo>
                  <a:pt x="1462653" y="2211400"/>
                </a:lnTo>
                <a:lnTo>
                  <a:pt x="1488890" y="2240125"/>
                </a:lnTo>
                <a:lnTo>
                  <a:pt x="1518401" y="2248535"/>
                </a:lnTo>
                <a:lnTo>
                  <a:pt x="1528302" y="2246834"/>
                </a:lnTo>
                <a:lnTo>
                  <a:pt x="1564427" y="2217571"/>
                </a:lnTo>
                <a:lnTo>
                  <a:pt x="1789437" y="1822538"/>
                </a:lnTo>
                <a:lnTo>
                  <a:pt x="1801184" y="1784913"/>
                </a:lnTo>
                <a:lnTo>
                  <a:pt x="1800747" y="1773626"/>
                </a:lnTo>
                <a:lnTo>
                  <a:pt x="1779174" y="1738754"/>
                </a:lnTo>
                <a:lnTo>
                  <a:pt x="1407167" y="1727339"/>
                </a:lnTo>
                <a:lnTo>
                  <a:pt x="1284282" y="1727327"/>
                </a:lnTo>
                <a:close/>
              </a:path>
              <a:path w="1801184" h="2248535">
                <a:moveTo>
                  <a:pt x="2874385" y="0"/>
                </a:moveTo>
                <a:lnTo>
                  <a:pt x="151632" y="0"/>
                </a:lnTo>
                <a:lnTo>
                  <a:pt x="137163" y="703"/>
                </a:lnTo>
                <a:lnTo>
                  <a:pt x="96312" y="10742"/>
                </a:lnTo>
                <a:lnTo>
                  <a:pt x="60593" y="31335"/>
                </a:lnTo>
                <a:lnTo>
                  <a:pt x="31673" y="60762"/>
                </a:lnTo>
                <a:lnTo>
                  <a:pt x="11219" y="97300"/>
                </a:lnTo>
                <a:lnTo>
                  <a:pt x="899" y="139229"/>
                </a:lnTo>
                <a:lnTo>
                  <a:pt x="0" y="154105"/>
                </a:lnTo>
                <a:lnTo>
                  <a:pt x="93" y="1353737"/>
                </a:lnTo>
                <a:lnTo>
                  <a:pt x="5927" y="1394828"/>
                </a:lnTo>
                <a:lnTo>
                  <a:pt x="22653" y="1433658"/>
                </a:lnTo>
                <a:lnTo>
                  <a:pt x="48491" y="1466045"/>
                </a:lnTo>
                <a:lnTo>
                  <a:pt x="81774" y="1490267"/>
                </a:lnTo>
                <a:lnTo>
                  <a:pt x="120834" y="1504602"/>
                </a:lnTo>
                <a:lnTo>
                  <a:pt x="1407167" y="1507832"/>
                </a:lnTo>
                <a:lnTo>
                  <a:pt x="1407167" y="1727339"/>
                </a:lnTo>
                <a:lnTo>
                  <a:pt x="1616512" y="1727339"/>
                </a:lnTo>
                <a:lnTo>
                  <a:pt x="1609082" y="1727324"/>
                </a:lnTo>
                <a:lnTo>
                  <a:pt x="1608690" y="1507832"/>
                </a:lnTo>
                <a:lnTo>
                  <a:pt x="2874385" y="1507832"/>
                </a:lnTo>
                <a:lnTo>
                  <a:pt x="2888856" y="1507129"/>
                </a:lnTo>
                <a:lnTo>
                  <a:pt x="2929710" y="1497089"/>
                </a:lnTo>
                <a:lnTo>
                  <a:pt x="2965431" y="1476495"/>
                </a:lnTo>
                <a:lnTo>
                  <a:pt x="2994352" y="1447069"/>
                </a:lnTo>
                <a:lnTo>
                  <a:pt x="3014808" y="1410533"/>
                </a:lnTo>
                <a:lnTo>
                  <a:pt x="3025129" y="1368611"/>
                </a:lnTo>
                <a:lnTo>
                  <a:pt x="3026030" y="1353737"/>
                </a:lnTo>
                <a:lnTo>
                  <a:pt x="3025937" y="154105"/>
                </a:lnTo>
                <a:lnTo>
                  <a:pt x="3020103" y="113001"/>
                </a:lnTo>
                <a:lnTo>
                  <a:pt x="3003378" y="74171"/>
                </a:lnTo>
                <a:lnTo>
                  <a:pt x="2977541" y="41786"/>
                </a:lnTo>
                <a:lnTo>
                  <a:pt x="2944257" y="17565"/>
                </a:lnTo>
                <a:lnTo>
                  <a:pt x="2905195" y="3232"/>
                </a:lnTo>
                <a:lnTo>
                  <a:pt x="2876766" y="18"/>
                </a:lnTo>
                <a:lnTo>
                  <a:pt x="2874385" y="0"/>
                </a:lnTo>
                <a:close/>
              </a:path>
            </a:pathLst>
          </a:custGeom>
          <a:solidFill>
            <a:srgbClr val="FBAF3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7927554" y="3416007"/>
            <a:ext cx="1867535" cy="11163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00" dirty="0" smtClean="0">
                <a:latin typeface="Myriad Pro"/>
                <a:cs typeface="Myriad Pro"/>
              </a:rPr>
              <a:t>T</a:t>
            </a:r>
            <a:r>
              <a:rPr sz="1350" b="1" spc="10" dirty="0" smtClean="0">
                <a:latin typeface="Myriad Pro"/>
                <a:cs typeface="Myriad Pro"/>
              </a:rPr>
              <a:t>echni</a:t>
            </a:r>
            <a:r>
              <a:rPr sz="1350" b="1" spc="15" dirty="0" smtClean="0">
                <a:latin typeface="Myriad Pro"/>
                <a:cs typeface="Myriad Pro"/>
              </a:rPr>
              <a:t>c</a:t>
            </a:r>
            <a:r>
              <a:rPr sz="1350" b="1" spc="10" dirty="0" smtClean="0">
                <a:latin typeface="Myriad Pro"/>
                <a:cs typeface="Myriad Pro"/>
              </a:rPr>
              <a:t>al</a:t>
            </a:r>
            <a:r>
              <a:rPr sz="1350" b="1" spc="5" dirty="0" smtClean="0">
                <a:latin typeface="Myriad Pro"/>
                <a:cs typeface="Myriad Pro"/>
              </a:rPr>
              <a:t> </a:t>
            </a:r>
            <a:r>
              <a:rPr sz="1350" b="1" spc="0" dirty="0" smtClean="0">
                <a:latin typeface="Myriad Pro"/>
                <a:cs typeface="Myriad Pro"/>
              </a:rPr>
              <a:t>S</a:t>
            </a:r>
            <a:r>
              <a:rPr sz="1350" b="1" spc="20" dirty="0" smtClean="0">
                <a:latin typeface="Myriad Pro"/>
                <a:cs typeface="Myriad Pro"/>
              </a:rPr>
              <a:t>k</a:t>
            </a:r>
            <a:r>
              <a:rPr sz="1350" b="1" spc="5" dirty="0" smtClean="0">
                <a:latin typeface="Myriad Pro"/>
                <a:cs typeface="Myriad Pro"/>
              </a:rPr>
              <a:t>ills</a:t>
            </a:r>
            <a:endParaRPr sz="135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350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0" dirty="0" smtClean="0">
                <a:latin typeface="Myriad Pro"/>
                <a:cs typeface="Myriad Pro"/>
              </a:rPr>
              <a:t>Joi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e</a:t>
            </a:r>
            <a:r>
              <a:rPr sz="900" spc="15" dirty="0" smtClean="0">
                <a:latin typeface="Myriad Pro"/>
                <a:cs typeface="Myriad Pro"/>
              </a:rPr>
              <a:t>xamin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0" dirty="0" smtClean="0">
                <a:latin typeface="Myriad Pro"/>
                <a:cs typeface="Myriad Pro"/>
              </a:rPr>
              <a:t>Joi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inje</a:t>
            </a:r>
            <a:r>
              <a:rPr sz="900" spc="25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tions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aspi</a:t>
            </a: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5" dirty="0" smtClean="0">
                <a:latin typeface="Myriad Pro"/>
                <a:cs typeface="Myriad Pro"/>
              </a:rPr>
              <a:t>Suturing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w</a:t>
            </a:r>
            <a:r>
              <a:rPr sz="900" spc="20" dirty="0" smtClean="0">
                <a:latin typeface="Myriad Pro"/>
                <a:cs typeface="Myriad Pro"/>
              </a:rPr>
              <a:t>ound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manageme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33350" indent="-121285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3350" algn="l"/>
              </a:tabLst>
            </a:pPr>
            <a:r>
              <a:rPr sz="900" spc="-15" dirty="0" smtClean="0">
                <a:latin typeface="Myriad Pro"/>
                <a:cs typeface="Myriad Pro"/>
              </a:rPr>
              <a:t>V</a:t>
            </a:r>
            <a:r>
              <a:rPr sz="900" spc="15" dirty="0" smtClean="0">
                <a:latin typeface="Myriad Pro"/>
                <a:cs typeface="Myriad Pro"/>
              </a:rPr>
              <a:t>enepun</a:t>
            </a:r>
            <a:r>
              <a:rPr sz="900" spc="25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tu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0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annul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tion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IV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fluids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0" dirty="0" smtClean="0">
                <a:latin typeface="Myriad Pro"/>
                <a:cs typeface="Myriad Pro"/>
              </a:rPr>
              <a:t>Plas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0" dirty="0" smtClean="0">
                <a:latin typeface="Myriad Pro"/>
                <a:cs typeface="Myriad Pro"/>
              </a:rPr>
              <a:t>er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cast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ca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4"/>
          <p:cNvSpPr txBox="1"/>
          <p:nvPr/>
        </p:nvSpPr>
        <p:spPr>
          <a:xfrm>
            <a:off x="1235558" y="1905694"/>
            <a:ext cx="2006600" cy="997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6530">
              <a:lnSpc>
                <a:spcPts val="1480"/>
              </a:lnSpc>
            </a:pPr>
            <a:r>
              <a:rPr sz="1350" b="1" spc="10" dirty="0" smtClean="0">
                <a:latin typeface="Myriad Pro"/>
                <a:cs typeface="Myriad Pro"/>
              </a:rPr>
              <a:t>Multiple</a:t>
            </a:r>
            <a:r>
              <a:rPr sz="1350" b="1" spc="5" dirty="0" smtClean="0">
                <a:latin typeface="Myriad Pro"/>
                <a:cs typeface="Myriad Pro"/>
              </a:rPr>
              <a:t> </a:t>
            </a:r>
            <a:r>
              <a:rPr sz="1350" b="1" spc="10" dirty="0" smtClean="0">
                <a:latin typeface="Myriad Pro"/>
                <a:cs typeface="Myriad Pro"/>
              </a:rPr>
              <a:t>c</a:t>
            </a:r>
            <a:r>
              <a:rPr sz="1350" b="1" spc="-5" dirty="0" smtClean="0">
                <a:latin typeface="Myriad Pro"/>
                <a:cs typeface="Myriad Pro"/>
              </a:rPr>
              <a:t>r</a:t>
            </a:r>
            <a:r>
              <a:rPr sz="1350" b="1" spc="10" dirty="0" smtClean="0">
                <a:latin typeface="Myriad Pro"/>
                <a:cs typeface="Myriad Pro"/>
              </a:rPr>
              <a:t>oss</a:t>
            </a:r>
            <a:r>
              <a:rPr sz="1350" b="1" spc="5" dirty="0" smtClean="0">
                <a:latin typeface="Myriad Pro"/>
                <a:cs typeface="Myriad Pro"/>
              </a:rPr>
              <a:t> </a:t>
            </a:r>
            <a:r>
              <a:rPr sz="1350" b="1" spc="0" dirty="0" smtClean="0">
                <a:latin typeface="Myriad Pro"/>
                <a:cs typeface="Myriad Pro"/>
              </a:rPr>
              <a:t>o</a:t>
            </a:r>
            <a:r>
              <a:rPr sz="1350" b="1" spc="-15" dirty="0" smtClean="0">
                <a:latin typeface="Myriad Pro"/>
                <a:cs typeface="Myriad Pro"/>
              </a:rPr>
              <a:t>v</a:t>
            </a:r>
            <a:r>
              <a:rPr sz="1350" b="1" spc="10" dirty="0" smtClean="0">
                <a:latin typeface="Myriad Pro"/>
                <a:cs typeface="Myriad Pro"/>
              </a:rPr>
              <a:t>er specialty</a:t>
            </a:r>
            <a:r>
              <a:rPr sz="1350" b="1" spc="5" dirty="0" smtClean="0">
                <a:latin typeface="Myriad Pro"/>
                <a:cs typeface="Myriad Pro"/>
              </a:rPr>
              <a:t> </a:t>
            </a:r>
            <a:r>
              <a:rPr sz="1350" b="1" spc="15" dirty="0" smtClean="0">
                <a:latin typeface="Myriad Pro"/>
                <a:cs typeface="Myriad Pro"/>
              </a:rPr>
              <a:t>oppo</a:t>
            </a:r>
            <a:r>
              <a:rPr sz="1350" b="1" spc="35" dirty="0" smtClean="0">
                <a:latin typeface="Myriad Pro"/>
                <a:cs typeface="Myriad Pro"/>
              </a:rPr>
              <a:t>r</a:t>
            </a:r>
            <a:r>
              <a:rPr sz="1350" b="1" spc="10" dirty="0" smtClean="0">
                <a:latin typeface="Myriad Pro"/>
                <a:cs typeface="Myriad Pro"/>
              </a:rPr>
              <a:t>tunities</a:t>
            </a:r>
            <a:endParaRPr sz="1350">
              <a:latin typeface="Myriad Pro"/>
              <a:cs typeface="Myriad Pro"/>
            </a:endParaRPr>
          </a:p>
          <a:p>
            <a:pPr marL="125095" indent="-113030">
              <a:lnSpc>
                <a:spcPct val="100000"/>
              </a:lnSpc>
              <a:spcBef>
                <a:spcPts val="325"/>
              </a:spcBef>
              <a:buSzPct val="83333"/>
              <a:buFont typeface="Wingdings"/>
              <a:buChar char=""/>
              <a:tabLst>
                <a:tab pos="12509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P</a:t>
            </a:r>
            <a:r>
              <a:rPr sz="900" spc="15" dirty="0" smtClean="0">
                <a:latin typeface="Myriad Pro"/>
                <a:cs typeface="Myriad Pro"/>
              </a:rPr>
              <a:t>aedi</a:t>
            </a:r>
            <a:r>
              <a:rPr sz="900" spc="10" dirty="0" smtClean="0">
                <a:latin typeface="Myriad Pro"/>
                <a:cs typeface="Myriad Pro"/>
              </a:rPr>
              <a:t>atric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O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thopaedics-the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sick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child</a:t>
            </a:r>
            <a:endParaRPr sz="900">
              <a:latin typeface="Myriad Pro"/>
              <a:cs typeface="Myriad Pro"/>
            </a:endParaRPr>
          </a:p>
          <a:p>
            <a:pPr marL="125095" indent="-1130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25095" algn="l"/>
              </a:tabLst>
            </a:pPr>
            <a:r>
              <a:rPr sz="900" spc="20" dirty="0" smtClean="0">
                <a:latin typeface="Myriad Pro"/>
                <a:cs typeface="Myriad Pro"/>
              </a:rPr>
              <a:t>A&amp;E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f</a:t>
            </a: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a</a:t>
            </a:r>
            <a:r>
              <a:rPr sz="900" spc="25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tu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20" dirty="0" smtClean="0">
                <a:latin typeface="Myriad Pro"/>
                <a:cs typeface="Myriad Pro"/>
              </a:rPr>
              <a:t>auma</a:t>
            </a:r>
            <a:endParaRPr sz="900">
              <a:latin typeface="Myriad Pro"/>
              <a:cs typeface="Myriad Pro"/>
            </a:endParaRPr>
          </a:p>
          <a:p>
            <a:pPr marL="125095" indent="-1130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25095" algn="l"/>
              </a:tabLst>
            </a:pPr>
            <a:r>
              <a:rPr sz="900" spc="30" dirty="0" smtClean="0">
                <a:latin typeface="Myriad Pro"/>
                <a:cs typeface="Myriad Pro"/>
              </a:rPr>
              <a:t>M</a:t>
            </a:r>
            <a:r>
              <a:rPr sz="900" spc="15" dirty="0" smtClean="0">
                <a:latin typeface="Myriad Pro"/>
                <a:cs typeface="Myriad Pro"/>
              </a:rPr>
              <a:t>edicine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medicine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-5" dirty="0" smtClean="0">
                <a:latin typeface="Myriad Pro"/>
                <a:cs typeface="Myriad Pro"/>
              </a:rPr>
              <a:t>f</a:t>
            </a:r>
            <a:r>
              <a:rPr sz="900" spc="15" dirty="0" smtClean="0">
                <a:latin typeface="Myriad Pro"/>
                <a:cs typeface="Myriad Pro"/>
              </a:rPr>
              <a:t>or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elderly</a:t>
            </a:r>
            <a:endParaRPr sz="900">
              <a:latin typeface="Myriad Pro"/>
              <a:cs typeface="Myriad Pro"/>
            </a:endParaRPr>
          </a:p>
          <a:p>
            <a:pPr marL="125095" indent="-1130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2509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P</a:t>
            </a:r>
            <a:r>
              <a:rPr sz="900" spc="10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y</a:t>
            </a:r>
            <a:r>
              <a:rPr sz="900" spc="10" dirty="0" smtClean="0">
                <a:latin typeface="Myriad Pro"/>
                <a:cs typeface="Myriad Pro"/>
              </a:rPr>
              <a:t>chiat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-25" dirty="0" smtClean="0">
                <a:latin typeface="Myriad Pro"/>
                <a:cs typeface="Myriad Pro"/>
              </a:rPr>
              <a:t>y</a:t>
            </a:r>
            <a:r>
              <a:rPr sz="900" spc="5" dirty="0" smtClean="0">
                <a:latin typeface="Myriad Pro"/>
                <a:cs typeface="Myriad Pro"/>
              </a:rPr>
              <a:t>.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5"/>
          <p:cNvSpPr txBox="1"/>
          <p:nvPr/>
        </p:nvSpPr>
        <p:spPr>
          <a:xfrm>
            <a:off x="7908125" y="5218816"/>
            <a:ext cx="1405890" cy="1259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25" dirty="0" smtClean="0">
                <a:latin typeface="Myriad Pro"/>
                <a:cs typeface="Myriad Pro"/>
              </a:rPr>
              <a:t>T</a:t>
            </a:r>
            <a:r>
              <a:rPr sz="1350" b="1" spc="10" dirty="0" smtClean="0">
                <a:latin typeface="Myriad Pro"/>
                <a:cs typeface="Myriad Pro"/>
              </a:rPr>
              <a:t>ips</a:t>
            </a:r>
            <a:endParaRPr sz="1350">
              <a:latin typeface="Myriad Pro"/>
              <a:cs typeface="Myriad Pro"/>
            </a:endParaRPr>
          </a:p>
          <a:p>
            <a:pPr marL="140970" marR="219075" indent="-128905">
              <a:lnSpc>
                <a:spcPct val="1042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udit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including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audit</a:t>
            </a:r>
            <a:r>
              <a:rPr sz="900" spc="10" dirty="0" smtClean="0">
                <a:latin typeface="Myriad Pro"/>
                <a:cs typeface="Myriad Pro"/>
              </a:rPr>
              <a:t> a</a:t>
            </a:r>
            <a:r>
              <a:rPr sz="900" spc="20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ernoons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0" dirty="0" smtClean="0">
                <a:latin typeface="Myriad Pro"/>
                <a:cs typeface="Myriad Pro"/>
              </a:rPr>
              <a:t>Significa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Ev</a:t>
            </a:r>
            <a:r>
              <a:rPr sz="900" spc="15" dirty="0" smtClean="0">
                <a:latin typeface="Myriad Pro"/>
                <a:cs typeface="Myriad Pro"/>
              </a:rPr>
              <a:t>en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Anal</a:t>
            </a:r>
            <a:r>
              <a:rPr sz="900" spc="5" dirty="0" smtClean="0">
                <a:latin typeface="Myriad Pro"/>
                <a:cs typeface="Myriad Pro"/>
              </a:rPr>
              <a:t>y</a:t>
            </a:r>
            <a:r>
              <a:rPr sz="900" spc="10" dirty="0" smtClean="0">
                <a:latin typeface="Myriad Pro"/>
                <a:cs typeface="Myriad Pro"/>
              </a:rPr>
              <a:t>sis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0" dirty="0" smtClean="0">
                <a:latin typeface="Myriad Pro"/>
                <a:cs typeface="Myriad Pro"/>
              </a:rPr>
              <a:t>Clinical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g</a:t>
            </a:r>
            <a:r>
              <a:rPr sz="900" spc="5" dirty="0" smtClean="0">
                <a:latin typeface="Myriad Pro"/>
                <a:cs typeface="Myriad Pro"/>
              </a:rPr>
              <a:t>ov</a:t>
            </a:r>
            <a:r>
              <a:rPr sz="900" spc="15" dirty="0" smtClean="0">
                <a:latin typeface="Myriad Pro"/>
                <a:cs typeface="Myriad Pro"/>
              </a:rPr>
              <a:t>ernan</a:t>
            </a:r>
            <a:r>
              <a:rPr sz="900" spc="5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isk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ssessmen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15" dirty="0" smtClean="0">
                <a:latin typeface="Myriad Pro"/>
                <a:cs typeface="Myriad Pro"/>
              </a:rPr>
              <a:t>Dr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eacher</a:t>
            </a:r>
            <a:endParaRPr sz="900">
              <a:latin typeface="Myriad Pro"/>
              <a:cs typeface="Myriad Pro"/>
            </a:endParaRPr>
          </a:p>
          <a:p>
            <a:pPr marL="137795" indent="-125730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37795" algn="l"/>
              </a:tabLst>
            </a:pP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15" dirty="0" smtClean="0">
                <a:latin typeface="Myriad Pro"/>
                <a:cs typeface="Myriad Pro"/>
              </a:rPr>
              <a:t>eadership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6" name="object 26"/>
          <p:cNvSpPr txBox="1"/>
          <p:nvPr/>
        </p:nvSpPr>
        <p:spPr>
          <a:xfrm>
            <a:off x="4022675" y="1219390"/>
            <a:ext cx="2661920" cy="12592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5" dirty="0" smtClean="0">
                <a:latin typeface="Myriad Pro"/>
                <a:cs typeface="Myriad Pro"/>
              </a:rPr>
              <a:t>A</a:t>
            </a:r>
            <a:r>
              <a:rPr sz="1350" b="1" spc="10" dirty="0" smtClean="0">
                <a:latin typeface="Myriad Pro"/>
                <a:cs typeface="Myriad Pro"/>
              </a:rPr>
              <a:t>cu</a:t>
            </a:r>
            <a:r>
              <a:rPr sz="1350" b="1" spc="0" dirty="0" smtClean="0">
                <a:latin typeface="Myriad Pro"/>
                <a:cs typeface="Myriad Pro"/>
              </a:rPr>
              <a:t>t</a:t>
            </a:r>
            <a:r>
              <a:rPr sz="1350" b="1" spc="10" dirty="0" smtClean="0">
                <a:latin typeface="Myriad Pro"/>
                <a:cs typeface="Myriad Pro"/>
              </a:rPr>
              <a:t>e</a:t>
            </a:r>
            <a:endParaRPr sz="1350">
              <a:latin typeface="Myriad Pro"/>
              <a:cs typeface="Myriad Pro"/>
            </a:endParaRPr>
          </a:p>
          <a:p>
            <a:pPr marL="154305" marR="259715" indent="-142240">
              <a:lnSpc>
                <a:spcPct val="104200"/>
              </a:lnSpc>
              <a:spcBef>
                <a:spcPts val="305"/>
              </a:spcBef>
              <a:buSzPct val="83333"/>
              <a:buFont typeface="Wingdings"/>
              <a:buChar char=""/>
              <a:tabLst>
                <a:tab pos="146050" algn="l"/>
              </a:tabLst>
            </a:pPr>
            <a:r>
              <a:rPr sz="900" spc="15" dirty="0" smtClean="0">
                <a:latin typeface="Myriad Pro"/>
                <a:cs typeface="Myriad Pro"/>
              </a:rPr>
              <a:t>Gene</a:t>
            </a: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10" dirty="0" smtClean="0">
                <a:latin typeface="Myriad Pro"/>
                <a:cs typeface="Myriad Pro"/>
              </a:rPr>
              <a:t>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manageme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auma;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disloca</a:t>
            </a:r>
            <a:r>
              <a:rPr sz="900" spc="15" dirty="0" smtClean="0">
                <a:latin typeface="Myriad Pro"/>
                <a:cs typeface="Myriad Pro"/>
              </a:rPr>
              <a:t>tion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, fr</a:t>
            </a:r>
            <a:r>
              <a:rPr sz="900" spc="15" dirty="0" smtClean="0">
                <a:latin typeface="Myriad Pro"/>
                <a:cs typeface="Myriad Pro"/>
              </a:rPr>
              <a:t>a</a:t>
            </a:r>
            <a:r>
              <a:rPr sz="900" spc="25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tu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, </a:t>
            </a:r>
            <a:r>
              <a:rPr sz="900" spc="15" dirty="0" smtClean="0">
                <a:latin typeface="Myriad Pro"/>
                <a:cs typeface="Myriad Pro"/>
              </a:rPr>
              <a:t>including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p</a:t>
            </a:r>
            <a:r>
              <a:rPr sz="900" spc="10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tholo</a:t>
            </a:r>
            <a:r>
              <a:rPr sz="900" spc="10" dirty="0" smtClean="0">
                <a:latin typeface="Myriad Pro"/>
                <a:cs typeface="Myriad Pro"/>
              </a:rPr>
              <a:t>gica</a:t>
            </a:r>
            <a:r>
              <a:rPr sz="900" spc="-5" dirty="0" smtClean="0">
                <a:latin typeface="Myriad Pro"/>
                <a:cs typeface="Myriad Pro"/>
              </a:rPr>
              <a:t>l</a:t>
            </a:r>
            <a:r>
              <a:rPr sz="900" spc="5" dirty="0" smtClean="0">
                <a:latin typeface="Myriad Pro"/>
                <a:cs typeface="Myriad Pro"/>
              </a:rPr>
              <a:t>.</a:t>
            </a:r>
            <a:endParaRPr sz="900">
              <a:latin typeface="Myriad Pro"/>
              <a:cs typeface="Myriad Pro"/>
            </a:endParaRPr>
          </a:p>
          <a:p>
            <a:pPr marL="146050" indent="-133985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46050" algn="l"/>
              </a:tabLst>
            </a:pP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cu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spinal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diso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ders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including</a:t>
            </a:r>
            <a:r>
              <a:rPr sz="900" spc="5" dirty="0" smtClean="0">
                <a:latin typeface="Myriad Pro"/>
                <a:cs typeface="Myriad Pro"/>
              </a:rPr>
              <a:t> c</a:t>
            </a:r>
            <a:r>
              <a:rPr sz="900" spc="15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20" dirty="0" smtClean="0">
                <a:latin typeface="Myriad Pro"/>
                <a:cs typeface="Myriad Pro"/>
              </a:rPr>
              <a:t>d</a:t>
            </a:r>
            <a:r>
              <a:rPr sz="900" spc="5" dirty="0" smtClean="0">
                <a:latin typeface="Myriad Pro"/>
                <a:cs typeface="Myriad Pro"/>
              </a:rPr>
              <a:t> c</a:t>
            </a:r>
            <a:r>
              <a:rPr sz="900" spc="20" dirty="0" smtClean="0">
                <a:latin typeface="Myriad Pro"/>
                <a:cs typeface="Myriad Pro"/>
              </a:rPr>
              <a:t>omp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15" dirty="0" smtClean="0">
                <a:latin typeface="Myriad Pro"/>
                <a:cs typeface="Myriad Pro"/>
              </a:rPr>
              <a:t>ession</a:t>
            </a:r>
            <a:endParaRPr sz="900">
              <a:latin typeface="Myriad Pro"/>
              <a:cs typeface="Myriad Pro"/>
            </a:endParaRPr>
          </a:p>
          <a:p>
            <a:pPr marL="146050" indent="-133985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46050" algn="l"/>
              </a:tabLst>
            </a:pPr>
            <a:r>
              <a:rPr sz="900" spc="15" dirty="0" smtClean="0">
                <a:latin typeface="Myriad Pro"/>
                <a:cs typeface="Myriad Pro"/>
              </a:rPr>
              <a:t>Haemorrhage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manageme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of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shock</a:t>
            </a:r>
            <a:endParaRPr sz="900">
              <a:latin typeface="Myriad Pro"/>
              <a:cs typeface="Myriad Pro"/>
            </a:endParaRPr>
          </a:p>
          <a:p>
            <a:pPr marL="146050" indent="-133985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46050" algn="l"/>
              </a:tabLst>
            </a:pPr>
            <a:r>
              <a:rPr sz="900" spc="-5" dirty="0" smtClean="0">
                <a:latin typeface="Myriad Pro"/>
                <a:cs typeface="Myriad Pro"/>
              </a:rPr>
              <a:t>W</a:t>
            </a:r>
            <a:r>
              <a:rPr sz="900" spc="20" dirty="0" smtClean="0">
                <a:latin typeface="Myriad Pro"/>
                <a:cs typeface="Myriad Pro"/>
              </a:rPr>
              <a:t>ound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assessmen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20" dirty="0" smtClean="0">
                <a:latin typeface="Myriad Pro"/>
                <a:cs typeface="Myriad Pro"/>
              </a:rPr>
              <a:t>manageme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46050" indent="-133985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46050" algn="l"/>
              </a:tabLst>
            </a:pPr>
            <a:r>
              <a:rPr sz="900" spc="5" dirty="0" smtClean="0">
                <a:latin typeface="Myriad Pro"/>
                <a:cs typeface="Myriad Pro"/>
              </a:rPr>
              <a:t>A</a:t>
            </a:r>
            <a:r>
              <a:rPr sz="900" spc="15" dirty="0" smtClean="0">
                <a:latin typeface="Myriad Pro"/>
                <a:cs typeface="Myriad Pro"/>
              </a:rPr>
              <a:t>cu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joi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and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so</a:t>
            </a:r>
            <a:r>
              <a:rPr sz="900" spc="20" dirty="0" smtClean="0">
                <a:latin typeface="Myriad Pro"/>
                <a:cs typeface="Myriad Pro"/>
              </a:rPr>
              <a:t>f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tissue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0" dirty="0" smtClean="0">
                <a:latin typeface="Myriad Pro"/>
                <a:cs typeface="Myriad Pro"/>
              </a:rPr>
              <a:t>in</a:t>
            </a:r>
            <a:r>
              <a:rPr sz="900" spc="-5" dirty="0" smtClean="0">
                <a:latin typeface="Myriad Pro"/>
                <a:cs typeface="Myriad Pro"/>
              </a:rPr>
              <a:t>f</a:t>
            </a:r>
            <a:r>
              <a:rPr sz="900" spc="15" dirty="0" smtClean="0">
                <a:latin typeface="Myriad Pro"/>
                <a:cs typeface="Myriad Pro"/>
              </a:rPr>
              <a:t>e</a:t>
            </a:r>
            <a:r>
              <a:rPr sz="900" spc="25" dirty="0" smtClean="0">
                <a:latin typeface="Myriad Pro"/>
                <a:cs typeface="Myriad Pro"/>
              </a:rPr>
              <a:t>c</a:t>
            </a:r>
            <a:r>
              <a:rPr sz="900" spc="15" dirty="0" smtClean="0">
                <a:latin typeface="Myriad Pro"/>
                <a:cs typeface="Myriad Pro"/>
              </a:rPr>
              <a:t>tion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5" dirty="0" smtClean="0">
                <a:latin typeface="Myriad Pro"/>
                <a:cs typeface="Myriad Pro"/>
              </a:rPr>
              <a:t>, </a:t>
            </a:r>
            <a:r>
              <a:rPr sz="900" spc="15" dirty="0" smtClean="0">
                <a:latin typeface="Myriad Pro"/>
                <a:cs typeface="Myriad Pro"/>
              </a:rPr>
              <a:t>os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15" dirty="0" smtClean="0">
                <a:latin typeface="Myriad Pro"/>
                <a:cs typeface="Myriad Pro"/>
              </a:rPr>
              <a:t>eom</a:t>
            </a:r>
            <a:r>
              <a:rPr sz="900" spc="5" dirty="0" smtClean="0">
                <a:latin typeface="Myriad Pro"/>
                <a:cs typeface="Myriad Pro"/>
              </a:rPr>
              <a:t>y</a:t>
            </a:r>
            <a:r>
              <a:rPr sz="900" spc="10" dirty="0" smtClean="0">
                <a:latin typeface="Myriad Pro"/>
                <a:cs typeface="Myriad Pro"/>
              </a:rPr>
              <a:t>elitis</a:t>
            </a:r>
            <a:endParaRPr sz="900">
              <a:latin typeface="Myriad Pro"/>
              <a:cs typeface="Myriad Pro"/>
            </a:endParaRPr>
          </a:p>
          <a:p>
            <a:pPr marL="146050" indent="-133985">
              <a:lnSpc>
                <a:spcPct val="100000"/>
              </a:lnSpc>
              <a:spcBef>
                <a:spcPts val="45"/>
              </a:spcBef>
              <a:buSzPct val="83333"/>
              <a:buFont typeface="Wingdings"/>
              <a:buChar char=""/>
              <a:tabLst>
                <a:tab pos="146050" algn="l"/>
              </a:tabLst>
            </a:pPr>
            <a:r>
              <a:rPr sz="900" spc="5" dirty="0" smtClean="0">
                <a:latin typeface="Myriad Pro"/>
                <a:cs typeface="Myriad Pro"/>
              </a:rPr>
              <a:t>C</a:t>
            </a:r>
            <a:r>
              <a:rPr sz="900" spc="20" dirty="0" smtClean="0">
                <a:latin typeface="Myriad Pro"/>
                <a:cs typeface="Myriad Pro"/>
              </a:rPr>
              <a:t>ompa</a:t>
            </a:r>
            <a:r>
              <a:rPr sz="900" spc="30" dirty="0" smtClean="0">
                <a:latin typeface="Myriad Pro"/>
                <a:cs typeface="Myriad Pro"/>
              </a:rPr>
              <a:t>r</a:t>
            </a:r>
            <a:r>
              <a:rPr sz="900" spc="20" dirty="0" smtClean="0">
                <a:latin typeface="Myriad Pro"/>
                <a:cs typeface="Myriad Pro"/>
              </a:rPr>
              <a:t>tme</a:t>
            </a:r>
            <a:r>
              <a:rPr sz="900" spc="15" dirty="0" smtClean="0">
                <a:latin typeface="Myriad Pro"/>
                <a:cs typeface="Myriad Pro"/>
              </a:rPr>
              <a:t>n</a:t>
            </a:r>
            <a:r>
              <a:rPr sz="900" spc="10" dirty="0" smtClean="0">
                <a:latin typeface="Myriad Pro"/>
                <a:cs typeface="Myriad Pro"/>
              </a:rPr>
              <a:t>t</a:t>
            </a:r>
            <a:r>
              <a:rPr sz="900" spc="5" dirty="0" smtClean="0">
                <a:latin typeface="Myriad Pro"/>
                <a:cs typeface="Myriad Pro"/>
              </a:rPr>
              <a:t> </a:t>
            </a:r>
            <a:r>
              <a:rPr sz="900" spc="15" dirty="0" smtClean="0">
                <a:latin typeface="Myriad Pro"/>
                <a:cs typeface="Myriad Pro"/>
              </a:rPr>
              <a:t>synd</a:t>
            </a:r>
            <a:r>
              <a:rPr sz="900" spc="0" dirty="0" smtClean="0">
                <a:latin typeface="Myriad Pro"/>
                <a:cs typeface="Myriad Pro"/>
              </a:rPr>
              <a:t>r</a:t>
            </a:r>
            <a:r>
              <a:rPr sz="900" spc="20" dirty="0" smtClean="0">
                <a:latin typeface="Myriad Pro"/>
                <a:cs typeface="Myriad Pro"/>
              </a:rPr>
              <a:t>ome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0" y="708004"/>
            <a:ext cx="3304408" cy="457568"/>
          </a:xfrm>
          <a:custGeom>
            <a:avLst/>
            <a:gdLst/>
            <a:ahLst/>
            <a:cxnLst/>
            <a:rect l="l" t="t" r="r" b="b"/>
            <a:pathLst>
              <a:path w="3304408" h="457568">
                <a:moveTo>
                  <a:pt x="0" y="457568"/>
                </a:moveTo>
                <a:lnTo>
                  <a:pt x="3137787" y="457339"/>
                </a:lnTo>
                <a:lnTo>
                  <a:pt x="3187393" y="455739"/>
                </a:lnTo>
                <a:lnTo>
                  <a:pt x="3226027" y="451396"/>
                </a:lnTo>
                <a:lnTo>
                  <a:pt x="3266403" y="436737"/>
                </a:lnTo>
                <a:lnTo>
                  <a:pt x="3294635" y="394789"/>
                </a:lnTo>
                <a:lnTo>
                  <a:pt x="3302608" y="340525"/>
                </a:lnTo>
                <a:lnTo>
                  <a:pt x="3304208" y="290918"/>
                </a:lnTo>
                <a:lnTo>
                  <a:pt x="3304408" y="261572"/>
                </a:lnTo>
                <a:lnTo>
                  <a:pt x="3304408" y="195995"/>
                </a:lnTo>
                <a:lnTo>
                  <a:pt x="3303665" y="140388"/>
                </a:lnTo>
                <a:lnTo>
                  <a:pt x="3300865" y="96440"/>
                </a:lnTo>
                <a:lnTo>
                  <a:pt x="3289806" y="49377"/>
                </a:lnTo>
                <a:lnTo>
                  <a:pt x="3255059" y="14630"/>
                </a:lnTo>
                <a:lnTo>
                  <a:pt x="3207996" y="3571"/>
                </a:lnTo>
                <a:lnTo>
                  <a:pt x="3164048" y="771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C6E0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 txBox="1"/>
          <p:nvPr/>
        </p:nvSpPr>
        <p:spPr>
          <a:xfrm>
            <a:off x="350136" y="734942"/>
            <a:ext cx="2772410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2E62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2E62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2E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E62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2E62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2E62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2E62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2E62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2E62"/>
                </a:solidFill>
                <a:latin typeface="Myriad Pro"/>
                <a:cs typeface="Myriad Pro"/>
              </a:rPr>
              <a:t>tunitie</a:t>
            </a:r>
            <a:r>
              <a:rPr sz="2300" spc="0" dirty="0" smtClean="0">
                <a:solidFill>
                  <a:srgbClr val="002E62"/>
                </a:solidFill>
                <a:latin typeface="Myriad Pro"/>
                <a:cs typeface="Myriad Pro"/>
              </a:rPr>
              <a:t>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4148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440838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46683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492838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518838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570839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596838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622839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648839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674839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0" y="774004"/>
            <a:ext cx="3788965" cy="493293"/>
          </a:xfrm>
          <a:custGeom>
            <a:avLst/>
            <a:gdLst/>
            <a:ahLst/>
            <a:cxnLst/>
            <a:rect l="l" t="t" r="r" b="b"/>
            <a:pathLst>
              <a:path w="3788965" h="493293">
                <a:moveTo>
                  <a:pt x="0" y="493293"/>
                </a:moveTo>
                <a:lnTo>
                  <a:pt x="3613087" y="493052"/>
                </a:lnTo>
                <a:lnTo>
                  <a:pt x="3665449" y="491363"/>
                </a:lnTo>
                <a:lnTo>
                  <a:pt x="3706229" y="486778"/>
                </a:lnTo>
                <a:lnTo>
                  <a:pt x="3748849" y="471304"/>
                </a:lnTo>
                <a:lnTo>
                  <a:pt x="3773552" y="441172"/>
                </a:lnTo>
                <a:lnTo>
                  <a:pt x="3785225" y="391494"/>
                </a:lnTo>
                <a:lnTo>
                  <a:pt x="3788180" y="345105"/>
                </a:lnTo>
                <a:lnTo>
                  <a:pt x="3788965" y="286408"/>
                </a:lnTo>
                <a:lnTo>
                  <a:pt x="3788965" y="206884"/>
                </a:lnTo>
                <a:lnTo>
                  <a:pt x="3788180" y="148188"/>
                </a:lnTo>
                <a:lnTo>
                  <a:pt x="3785225" y="101798"/>
                </a:lnTo>
                <a:lnTo>
                  <a:pt x="3773552" y="52120"/>
                </a:lnTo>
                <a:lnTo>
                  <a:pt x="3748849" y="21988"/>
                </a:lnTo>
                <a:lnTo>
                  <a:pt x="3706229" y="6515"/>
                </a:lnTo>
                <a:lnTo>
                  <a:pt x="3665449" y="1930"/>
                </a:lnTo>
                <a:lnTo>
                  <a:pt x="3613087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6E0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444500" y="800446"/>
            <a:ext cx="9605010" cy="194563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2E62"/>
                </a:solidFill>
                <a:latin typeface="Myriad Pro"/>
                <a:cs typeface="Myriad Pro"/>
              </a:rPr>
              <a:t>C</a:t>
            </a:r>
            <a:r>
              <a:rPr sz="2500" spc="-50" dirty="0" smtClean="0">
                <a:solidFill>
                  <a:srgbClr val="002E62"/>
                </a:solidFill>
                <a:latin typeface="Myriad Pro"/>
                <a:cs typeface="Myriad Pro"/>
              </a:rPr>
              <a:t>on</a:t>
            </a:r>
            <a:r>
              <a:rPr sz="2500" spc="-10" dirty="0" smtClean="0">
                <a:solidFill>
                  <a:srgbClr val="002E62"/>
                </a:solidFill>
                <a:latin typeface="Myriad Pro"/>
                <a:cs typeface="Myriad Pro"/>
              </a:rPr>
              <a:t>f</a:t>
            </a:r>
            <a:r>
              <a:rPr sz="2500" spc="-60" dirty="0" smtClean="0">
                <a:solidFill>
                  <a:srgbClr val="002E62"/>
                </a:solidFill>
                <a:latin typeface="Myriad Pro"/>
                <a:cs typeface="Myriad Pro"/>
              </a:rPr>
              <a:t>i</a:t>
            </a:r>
            <a:r>
              <a:rPr sz="2500" spc="-50" dirty="0" smtClean="0">
                <a:solidFill>
                  <a:srgbClr val="002E62"/>
                </a:solidFill>
                <a:latin typeface="Myriad Pro"/>
                <a:cs typeface="Myriad Pro"/>
              </a:rPr>
              <a:t>den</a:t>
            </a:r>
            <a:r>
              <a:rPr sz="2500" spc="-65" dirty="0" smtClean="0">
                <a:solidFill>
                  <a:srgbClr val="002E62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2E62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2E62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2E62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2E62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2E62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2E62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2E62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2E62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2E62"/>
                </a:solidFill>
                <a:latin typeface="Myriad Pro"/>
                <a:cs typeface="Myriad Pro"/>
              </a:rPr>
              <a:t>cal</a:t>
            </a:r>
            <a:r>
              <a:rPr sz="2500" spc="0" dirty="0" smtClean="0">
                <a:solidFill>
                  <a:srgbClr val="002E62"/>
                </a:solidFill>
                <a:latin typeface="Myriad Pro"/>
                <a:cs typeface="Myriad Pro"/>
              </a:rPr>
              <a:t>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1400"/>
              </a:lnSpc>
              <a:spcBef>
                <a:spcPts val="68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24408E"/>
                </a:solidFill>
                <a:latin typeface="Myriad Pro Light"/>
                <a:cs typeface="Myriad Pro Light"/>
              </a:rPr>
              <a:t>O</a:t>
            </a:r>
            <a:r>
              <a:rPr sz="1400" spc="30" dirty="0" smtClean="0">
                <a:solidFill>
                  <a:srgbClr val="24408E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24408E"/>
                </a:solidFill>
                <a:latin typeface="Myriad Pro Light"/>
                <a:cs typeface="Myriad Pro Light"/>
              </a:rPr>
              <a:t>thopaedics/</a:t>
            </a:r>
            <a:r>
              <a:rPr sz="1400" spc="-70" dirty="0" smtClean="0">
                <a:solidFill>
                  <a:srgbClr val="24408E"/>
                </a:solidFill>
                <a:latin typeface="Myriad Pro Light"/>
                <a:cs typeface="Myriad Pro Light"/>
              </a:rPr>
              <a:t>T</a:t>
            </a:r>
            <a:r>
              <a:rPr sz="1400" spc="-15" dirty="0" smtClean="0">
                <a:solidFill>
                  <a:srgbClr val="24408E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24408E"/>
                </a:solidFill>
                <a:latin typeface="Myriad Pro Light"/>
                <a:cs typeface="Myriad Pro Light"/>
              </a:rPr>
              <a:t>auma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750"/>
              </a:lnSpc>
              <a:spcBef>
                <a:spcPts val="21"/>
              </a:spcBef>
            </a:pPr>
            <a:endParaRPr sz="75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Orthopaedics/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30" dirty="0" smtClean="0">
                <a:latin typeface="Arial"/>
                <a:cs typeface="Arial"/>
              </a:rPr>
              <a:t>rauma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organise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10" dirty="0" smtClean="0">
                <a:latin typeface="Arial"/>
                <a:cs typeface="Arial"/>
              </a:rPr>
              <a:t>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0" dirty="0" smtClean="0">
                <a:latin typeface="Arial"/>
                <a:cs typeface="Arial"/>
              </a:rPr>
              <a:t>Orthopaedics/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30" dirty="0" smtClean="0">
                <a:latin typeface="Arial"/>
                <a:cs typeface="Arial"/>
              </a:rPr>
              <a:t>rauma 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topics/experiences.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</a:t>
            </a:r>
            <a:r>
              <a:rPr sz="1150" spc="10" dirty="0" smtClean="0">
                <a:latin typeface="Arial"/>
                <a:cs typeface="Arial"/>
              </a:rPr>
              <a:t>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(no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in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your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30" dirty="0" smtClean="0">
                <a:latin typeface="Arial"/>
                <a:cs typeface="Arial"/>
              </a:rPr>
              <a:t>Clinical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5" dirty="0" smtClean="0">
                <a:latin typeface="Arial"/>
                <a:cs typeface="Arial"/>
              </a:rPr>
              <a:t>baseline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which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5" dirty="0" smtClean="0">
                <a:latin typeface="Arial"/>
                <a:cs typeface="Arial"/>
              </a:rPr>
              <a:t>monitor </a:t>
            </a:r>
            <a:r>
              <a:rPr sz="1150" spc="-20" dirty="0" smtClean="0">
                <a:latin typeface="Arial"/>
                <a:cs typeface="Arial"/>
              </a:rPr>
              <a:t>your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during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placement.</a:t>
            </a:r>
            <a:endParaRPr sz="1150">
              <a:latin typeface="Arial"/>
              <a:cs typeface="Arial"/>
            </a:endParaRPr>
          </a:p>
        </p:txBody>
      </p:sp>
      <p:graphicFrame>
        <p:nvGraphicFramePr>
          <p:cNvPr id="24" name="object 14"/>
          <p:cNvGraphicFramePr>
            <a:graphicFrameLocks noGrp="1"/>
          </p:cNvGraphicFramePr>
          <p:nvPr/>
        </p:nvGraphicFramePr>
        <p:xfrm>
          <a:off x="457200" y="2844006"/>
          <a:ext cx="9771250" cy="40418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0"/>
                <a:gridCol w="308543"/>
                <a:gridCol w="308543"/>
              </a:tblGrid>
              <a:tr h="2740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6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63760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acu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t</a:t>
                      </a:r>
                      <a:r>
                        <a:rPr sz="1100" i="1" spc="-15" dirty="0" smtClean="0">
                          <a:latin typeface="Myriad Pro Light"/>
                          <a:cs typeface="Myriad Pro Light"/>
                        </a:rPr>
                        <a:t>e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, ch</a:t>
                      </a:r>
                      <a:r>
                        <a:rPr sz="1100" i="1" spc="-5" dirty="0" smtClean="0">
                          <a:latin typeface="Myriad Pro Light"/>
                          <a:cs typeface="Myriad Pro Light"/>
                        </a:rPr>
                        <a:t>r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oni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c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, p</a:t>
                      </a:r>
                      <a:r>
                        <a:rPr sz="1100" i="1" spc="-5" dirty="0" smtClean="0">
                          <a:latin typeface="Myriad Pro Light"/>
                          <a:cs typeface="Myriad Pro Light"/>
                        </a:rPr>
                        <a:t>r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e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v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entati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v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e 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eme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r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gen</a:t>
                      </a:r>
                      <a:r>
                        <a:rPr sz="1100" i="1" spc="10" dirty="0" smtClean="0">
                          <a:latin typeface="Myriad Pro Light"/>
                          <a:cs typeface="Myriad Pro Light"/>
                        </a:rPr>
                        <a:t>c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y</a:t>
                      </a:r>
                      <a:r>
                        <a:rPr sz="1100" i="1" spc="-5" dirty="0" smtClean="0"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usculos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eltal  issues).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</a:tr>
              <a:tr h="443999">
                <a:tc>
                  <a:txBody>
                    <a:bodyPr/>
                    <a:lstStyle/>
                    <a:p>
                      <a:pPr marL="66675" marR="621030">
                        <a:lnSpc>
                          <a:spcPct val="1087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-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MP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D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3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FEE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OMFOR</a:t>
                      </a:r>
                      <a:r>
                        <a:rPr sz="1150" b="1" spc="-6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ABL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CRE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DIFFERENTIA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DI</a:t>
                      </a: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GNOSI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FO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TH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PRESEN</a:t>
                      </a:r>
                      <a:r>
                        <a:rPr sz="1150" b="1" spc="-6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BE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A 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AM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FO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FURTHE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INVESTIG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?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nflamm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- pain, 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ellin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ednes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Redu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fun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-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nes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estri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m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ormi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disabili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njuries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2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ain - including ch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onic pain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ommon side ef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of analgesics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normal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aria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legs in child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ONDITION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pain - shoulde</a:t>
                      </a:r>
                      <a:r>
                        <a:rPr sz="1150" spc="-6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nee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neck/back pain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tissue diso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ders including pla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tar fasciiti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enosyn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vitis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thies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0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- including acu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onsider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tholo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ical cause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or 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eopo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err="1" smtClean="0">
                <a:solidFill>
                  <a:srgbClr val="FFFFFF"/>
                </a:solidFill>
                <a:latin typeface="Arial"/>
                <a:cs typeface="Arial"/>
              </a:rPr>
              <a:t>Orthopaedics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 and Trauma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9923081" y="6030886"/>
            <a:ext cx="12" cy="280758"/>
          </a:xfrm>
          <a:custGeom>
            <a:avLst/>
            <a:gdLst/>
            <a:ahLst/>
            <a:cxnLst/>
            <a:rect l="l" t="t" r="r" b="b"/>
            <a:pathLst>
              <a:path w="12" h="280758">
                <a:moveTo>
                  <a:pt x="12" y="0"/>
                </a:moveTo>
                <a:lnTo>
                  <a:pt x="0" y="280758"/>
                </a:lnTo>
                <a:lnTo>
                  <a:pt x="12" y="0"/>
                </a:lnTo>
                <a:close/>
              </a:path>
            </a:pathLst>
          </a:custGeom>
          <a:solidFill>
            <a:srgbClr val="C9D0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29991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5689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10711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3761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64524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291431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45244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372150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399057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25964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452870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06683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533590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31278" y="560497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31278" y="644141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31278" y="67221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6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9" name="object 19"/>
          <p:cNvGraphicFramePr>
            <a:graphicFrameLocks noGrp="1"/>
          </p:cNvGraphicFramePr>
          <p:nvPr/>
        </p:nvGraphicFramePr>
        <p:xfrm>
          <a:off x="457200" y="709205"/>
          <a:ext cx="9771249" cy="61607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0"/>
                <a:gridCol w="308542"/>
                <a:gridCol w="308543"/>
              </a:tblGrid>
              <a:tr h="463625">
                <a:tc>
                  <a:txBody>
                    <a:bodyPr/>
                    <a:lstStyle/>
                    <a:p>
                      <a:pPr marL="65405" marR="295275">
                        <a:lnSpc>
                          <a:spcPct val="1137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ills in 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acu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t</a:t>
                      </a:r>
                      <a:r>
                        <a:rPr sz="1100" i="1" spc="-15" dirty="0" smtClean="0">
                          <a:latin typeface="Myriad Pro Light"/>
                          <a:cs typeface="Myriad Pro Light"/>
                        </a:rPr>
                        <a:t>e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, ch</a:t>
                      </a:r>
                      <a:r>
                        <a:rPr sz="1100" i="1" spc="-5" dirty="0" smtClean="0">
                          <a:latin typeface="Myriad Pro Light"/>
                          <a:cs typeface="Myriad Pro Light"/>
                        </a:rPr>
                        <a:t>r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oni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c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, p</a:t>
                      </a:r>
                      <a:r>
                        <a:rPr sz="1100" i="1" spc="-5" dirty="0" smtClean="0">
                          <a:latin typeface="Myriad Pro Light"/>
                          <a:cs typeface="Myriad Pro Light"/>
                        </a:rPr>
                        <a:t>r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e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v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entati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v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e 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eme</a:t>
                      </a:r>
                      <a:r>
                        <a:rPr sz="1100" i="1" spc="-10" dirty="0" smtClean="0">
                          <a:latin typeface="Myriad Pro Light"/>
                          <a:cs typeface="Myriad Pro Light"/>
                        </a:rPr>
                        <a:t>r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gen</a:t>
                      </a:r>
                      <a:r>
                        <a:rPr sz="1100" i="1" spc="10" dirty="0" smtClean="0">
                          <a:latin typeface="Myriad Pro Light"/>
                          <a:cs typeface="Myriad Pro Light"/>
                        </a:rPr>
                        <a:t>c</a:t>
                      </a:r>
                      <a:r>
                        <a:rPr sz="1100" i="1" spc="0" dirty="0" smtClean="0">
                          <a:latin typeface="Myriad Pro Light"/>
                          <a:cs typeface="Myriad Pro Light"/>
                        </a:rPr>
                        <a:t>y</a:t>
                      </a:r>
                      <a:r>
                        <a:rPr sz="1100" i="1" spc="-5" dirty="0" smtClean="0">
                          <a:latin typeface="Myriad Pro Light"/>
                          <a:cs typeface="Myriad Pro Light"/>
                        </a:rPr>
                        <a:t> 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wledge of the epidemiology of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usculos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eltal  issues).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Sy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emic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associ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with musculoskeletal symp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SL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bo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mets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elitis and septic 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CUT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SIT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ONDITION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b="1" spc="1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b="1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</a:tr>
              <a:tr h="2690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elitis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eptic 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or disloc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including  haemorrhage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ol/manageme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olaemic shock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auda equina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4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TECHNI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ASSESSMEN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SKILL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</a:tr>
              <a:tr h="2690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inje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– 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wledge of when 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opri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aspi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ndic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ima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ing including  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 rules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 rules of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x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and implic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of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misse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xamin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5"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EXP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1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b="1" spc="-5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b="1" spc="-7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TIEN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O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SU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GI</a:t>
                      </a:r>
                      <a:r>
                        <a:rPr sz="1150" b="1" spc="3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 P</a:t>
                      </a:r>
                      <a:r>
                        <a:rPr sz="1150" b="1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20" dirty="0" smtClean="0">
                          <a:latin typeface="Myriad Pro"/>
                          <a:cs typeface="Myriad Pro"/>
                        </a:rPr>
                        <a:t>OCEDURE</a:t>
                      </a:r>
                      <a:r>
                        <a:rPr sz="1150" b="1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DDD8"/>
                    </a:solidFill>
                  </a:tcPr>
                </a:tc>
              </a:tr>
              <a:tr h="2690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Joi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epla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t/fusion/fix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690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carpal tunnel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80765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1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1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6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076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10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10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9D0E4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wledge of when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early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ruptu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chilles or 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ernal de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angeme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of the 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nee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se of non-ja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gon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discuss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onditions with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ear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</a:t>
                      </a:r>
                      <a:r>
                        <a:rPr sz="1150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and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“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apped ne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and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health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omotion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F4B57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B1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5D06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3027</Words>
  <Application>Microsoft Office PowerPoint</Application>
  <PresentationFormat>Custom</PresentationFormat>
  <Paragraphs>374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10</cp:revision>
  <dcterms:created xsi:type="dcterms:W3CDTF">2013-10-31T14:32:06Z</dcterms:created>
  <dcterms:modified xsi:type="dcterms:W3CDTF">2013-12-03T20:43:45Z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2013-02-04T00:00:00Z</vt:filetime>
  </property>
  <property fmtid="{D5CDD505-2E9C-101B-9397-08002B2CF9AE}" pid="3" name="LastSaved">
    <vt:filetime>2013-10-31T00:00:00Z</vt:filetime>
  </property>
</Properties>
</file>